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8"/>
  </p:notesMasterIdLst>
  <p:sldIdLst>
    <p:sldId id="256" r:id="rId2"/>
    <p:sldId id="291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</p:sldIdLst>
  <p:sldSz cx="18288000" cy="10287000"/>
  <p:notesSz cx="10287000" cy="18288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43" d="100"/>
          <a:sy n="43" d="100"/>
        </p:scale>
        <p:origin x="740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png>
</file>

<file path=ppt/media/image100.png>
</file>

<file path=ppt/media/image101.sv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sv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sv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sv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png>
</file>

<file path=ppt/media/image143.png>
</file>

<file path=ppt/media/image15.pn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31.png>
</file>

<file path=ppt/media/image32.sv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sv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sv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sv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svg>
</file>

<file path=ppt/media/image92.png>
</file>

<file path=ppt/media/image93.png>
</file>

<file path=ppt/media/image94.png>
</file>

<file path=ppt/media/image95.png>
</file>

<file path=ppt/media/image96.sv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21514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68967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1.png"/><Relationship Id="rId7" Type="http://schemas.openxmlformats.org/officeDocument/2006/relationships/image" Target="../media/image3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4.png"/><Relationship Id="rId5" Type="http://schemas.openxmlformats.org/officeDocument/2006/relationships/image" Target="../media/image3.svg"/><Relationship Id="rId4" Type="http://schemas.openxmlformats.org/officeDocument/2006/relationships/image" Target="../media/image2.png"/><Relationship Id="rId9" Type="http://schemas.openxmlformats.org/officeDocument/2006/relationships/image" Target="../media/image37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1.png"/><Relationship Id="rId7" Type="http://schemas.openxmlformats.org/officeDocument/2006/relationships/image" Target="../media/image3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8.png"/><Relationship Id="rId5" Type="http://schemas.openxmlformats.org/officeDocument/2006/relationships/image" Target="../media/image3.svg"/><Relationship Id="rId4" Type="http://schemas.openxmlformats.org/officeDocument/2006/relationships/image" Target="../media/image2.png"/><Relationship Id="rId9" Type="http://schemas.openxmlformats.org/officeDocument/2006/relationships/image" Target="../media/image4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png"/><Relationship Id="rId3" Type="http://schemas.openxmlformats.org/officeDocument/2006/relationships/image" Target="../media/image1.png"/><Relationship Id="rId7" Type="http://schemas.openxmlformats.org/officeDocument/2006/relationships/image" Target="../media/image4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10" Type="http://schemas.openxmlformats.org/officeDocument/2006/relationships/image" Target="../media/image46.svg"/><Relationship Id="rId4" Type="http://schemas.openxmlformats.org/officeDocument/2006/relationships/image" Target="../media/image42.png"/><Relationship Id="rId9" Type="http://schemas.openxmlformats.org/officeDocument/2006/relationships/image" Target="../media/image45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png"/><Relationship Id="rId3" Type="http://schemas.openxmlformats.org/officeDocument/2006/relationships/image" Target="../media/image47.png"/><Relationship Id="rId7" Type="http://schemas.openxmlformats.org/officeDocument/2006/relationships/image" Target="../media/image4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8.png"/><Relationship Id="rId5" Type="http://schemas.openxmlformats.org/officeDocument/2006/relationships/image" Target="../media/image3.svg"/><Relationship Id="rId4" Type="http://schemas.openxmlformats.org/officeDocument/2006/relationships/image" Target="../media/image2.png"/><Relationship Id="rId9" Type="http://schemas.openxmlformats.org/officeDocument/2006/relationships/image" Target="../media/image51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1.png"/><Relationship Id="rId7" Type="http://schemas.openxmlformats.org/officeDocument/2006/relationships/image" Target="../media/image5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2.png"/><Relationship Id="rId5" Type="http://schemas.openxmlformats.org/officeDocument/2006/relationships/image" Target="../media/image3.svg"/><Relationship Id="rId4" Type="http://schemas.openxmlformats.org/officeDocument/2006/relationships/image" Target="../media/image2.png"/><Relationship Id="rId9" Type="http://schemas.openxmlformats.org/officeDocument/2006/relationships/image" Target="../media/image54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.png"/><Relationship Id="rId3" Type="http://schemas.openxmlformats.org/officeDocument/2006/relationships/image" Target="../media/image1.png"/><Relationship Id="rId7" Type="http://schemas.openxmlformats.org/officeDocument/2006/relationships/image" Target="../media/image5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5.png"/><Relationship Id="rId5" Type="http://schemas.openxmlformats.org/officeDocument/2006/relationships/image" Target="../media/image3.svg"/><Relationship Id="rId4" Type="http://schemas.openxmlformats.org/officeDocument/2006/relationships/image" Target="../media/image2.png"/><Relationship Id="rId9" Type="http://schemas.openxmlformats.org/officeDocument/2006/relationships/image" Target="../media/image58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.png"/><Relationship Id="rId3" Type="http://schemas.openxmlformats.org/officeDocument/2006/relationships/image" Target="../media/image1.png"/><Relationship Id="rId7" Type="http://schemas.openxmlformats.org/officeDocument/2006/relationships/image" Target="../media/image6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9.png"/><Relationship Id="rId5" Type="http://schemas.openxmlformats.org/officeDocument/2006/relationships/image" Target="../media/image3.svg"/><Relationship Id="rId4" Type="http://schemas.openxmlformats.org/officeDocument/2006/relationships/image" Target="../media/image2.png"/><Relationship Id="rId9" Type="http://schemas.openxmlformats.org/officeDocument/2006/relationships/image" Target="../media/image62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1.png"/><Relationship Id="rId7" Type="http://schemas.openxmlformats.org/officeDocument/2006/relationships/image" Target="../media/image6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3.png"/><Relationship Id="rId5" Type="http://schemas.openxmlformats.org/officeDocument/2006/relationships/image" Target="../media/image3.svg"/><Relationship Id="rId4" Type="http://schemas.openxmlformats.org/officeDocument/2006/relationships/image" Target="../media/image2.png"/><Relationship Id="rId9" Type="http://schemas.openxmlformats.org/officeDocument/2006/relationships/image" Target="../media/image65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.png"/><Relationship Id="rId3" Type="http://schemas.openxmlformats.org/officeDocument/2006/relationships/image" Target="../media/image1.png"/><Relationship Id="rId7" Type="http://schemas.openxmlformats.org/officeDocument/2006/relationships/image" Target="../media/image6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10" Type="http://schemas.openxmlformats.org/officeDocument/2006/relationships/image" Target="../media/image70.svg"/><Relationship Id="rId4" Type="http://schemas.openxmlformats.org/officeDocument/2006/relationships/image" Target="../media/image66.png"/><Relationship Id="rId9" Type="http://schemas.openxmlformats.org/officeDocument/2006/relationships/image" Target="../media/image69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3.png"/><Relationship Id="rId3" Type="http://schemas.openxmlformats.org/officeDocument/2006/relationships/image" Target="../media/image1.png"/><Relationship Id="rId7" Type="http://schemas.openxmlformats.org/officeDocument/2006/relationships/image" Target="../media/image7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1.png"/><Relationship Id="rId5" Type="http://schemas.openxmlformats.org/officeDocument/2006/relationships/image" Target="../media/image3.svg"/><Relationship Id="rId4" Type="http://schemas.openxmlformats.org/officeDocument/2006/relationships/image" Target="../media/image2.png"/><Relationship Id="rId9" Type="http://schemas.openxmlformats.org/officeDocument/2006/relationships/image" Target="../media/image7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Relationship Id="rId9" Type="http://schemas.openxmlformats.org/officeDocument/2006/relationships/hyperlink" Target="https://www.figma.com/proto/XYEbXPqz5VlymOqB6YFPq8/MCS-Slides?page-id=3%3A2&amp;node-id=187%3A16&amp;viewport=-229%2C179%2C0.03&amp;scaling=contain&amp;starting-point-node-id=187%3A16" TargetMode="Externa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1.png"/><Relationship Id="rId7" Type="http://schemas.openxmlformats.org/officeDocument/2006/relationships/image" Target="../media/image7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5.png"/><Relationship Id="rId5" Type="http://schemas.openxmlformats.org/officeDocument/2006/relationships/image" Target="../media/image3.svg"/><Relationship Id="rId4" Type="http://schemas.openxmlformats.org/officeDocument/2006/relationships/image" Target="../media/image2.png"/><Relationship Id="rId9" Type="http://schemas.openxmlformats.org/officeDocument/2006/relationships/image" Target="../media/image77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0.png"/><Relationship Id="rId3" Type="http://schemas.openxmlformats.org/officeDocument/2006/relationships/image" Target="../media/image1.png"/><Relationship Id="rId7" Type="http://schemas.openxmlformats.org/officeDocument/2006/relationships/image" Target="../media/image7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10" Type="http://schemas.openxmlformats.org/officeDocument/2006/relationships/image" Target="../media/image82.svg"/><Relationship Id="rId4" Type="http://schemas.openxmlformats.org/officeDocument/2006/relationships/image" Target="../media/image78.png"/><Relationship Id="rId9" Type="http://schemas.openxmlformats.org/officeDocument/2006/relationships/image" Target="../media/image81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5.png"/><Relationship Id="rId3" Type="http://schemas.openxmlformats.org/officeDocument/2006/relationships/image" Target="../media/image1.png"/><Relationship Id="rId7" Type="http://schemas.openxmlformats.org/officeDocument/2006/relationships/image" Target="../media/image8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3.png"/><Relationship Id="rId5" Type="http://schemas.openxmlformats.org/officeDocument/2006/relationships/image" Target="../media/image3.svg"/><Relationship Id="rId4" Type="http://schemas.openxmlformats.org/officeDocument/2006/relationships/image" Target="../media/image2.png"/><Relationship Id="rId9" Type="http://schemas.openxmlformats.org/officeDocument/2006/relationships/image" Target="../media/image86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1.png"/><Relationship Id="rId7" Type="http://schemas.openxmlformats.org/officeDocument/2006/relationships/image" Target="../media/image8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7.png"/><Relationship Id="rId11" Type="http://schemas.openxmlformats.org/officeDocument/2006/relationships/image" Target="../media/image91.svg"/><Relationship Id="rId5" Type="http://schemas.openxmlformats.org/officeDocument/2006/relationships/image" Target="../media/image3.svg"/><Relationship Id="rId10" Type="http://schemas.openxmlformats.org/officeDocument/2006/relationships/image" Target="../media/image90.png"/><Relationship Id="rId4" Type="http://schemas.openxmlformats.org/officeDocument/2006/relationships/image" Target="../media/image2.png"/><Relationship Id="rId9" Type="http://schemas.openxmlformats.org/officeDocument/2006/relationships/image" Target="../media/image89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1.png"/><Relationship Id="rId7" Type="http://schemas.openxmlformats.org/officeDocument/2006/relationships/image" Target="../media/image9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2.png"/><Relationship Id="rId11" Type="http://schemas.openxmlformats.org/officeDocument/2006/relationships/image" Target="../media/image96.svg"/><Relationship Id="rId5" Type="http://schemas.openxmlformats.org/officeDocument/2006/relationships/image" Target="../media/image3.svg"/><Relationship Id="rId10" Type="http://schemas.openxmlformats.org/officeDocument/2006/relationships/image" Target="../media/image95.png"/><Relationship Id="rId4" Type="http://schemas.openxmlformats.org/officeDocument/2006/relationships/image" Target="../media/image2.png"/><Relationship Id="rId9" Type="http://schemas.openxmlformats.org/officeDocument/2006/relationships/image" Target="../media/image94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9.png"/><Relationship Id="rId3" Type="http://schemas.openxmlformats.org/officeDocument/2006/relationships/image" Target="../media/image1.png"/><Relationship Id="rId7" Type="http://schemas.openxmlformats.org/officeDocument/2006/relationships/image" Target="../media/image9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10" Type="http://schemas.openxmlformats.org/officeDocument/2006/relationships/image" Target="../media/image101.svg"/><Relationship Id="rId4" Type="http://schemas.openxmlformats.org/officeDocument/2006/relationships/image" Target="../media/image97.png"/><Relationship Id="rId9" Type="http://schemas.openxmlformats.org/officeDocument/2006/relationships/image" Target="../media/image100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4.png"/><Relationship Id="rId3" Type="http://schemas.openxmlformats.org/officeDocument/2006/relationships/image" Target="../media/image1.png"/><Relationship Id="rId7" Type="http://schemas.openxmlformats.org/officeDocument/2006/relationships/image" Target="../media/image10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2.png"/><Relationship Id="rId5" Type="http://schemas.openxmlformats.org/officeDocument/2006/relationships/image" Target="../media/image3.svg"/><Relationship Id="rId4" Type="http://schemas.openxmlformats.org/officeDocument/2006/relationships/image" Target="../media/image2.png"/><Relationship Id="rId9" Type="http://schemas.openxmlformats.org/officeDocument/2006/relationships/image" Target="../media/image105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8.png"/><Relationship Id="rId3" Type="http://schemas.openxmlformats.org/officeDocument/2006/relationships/image" Target="../media/image1.png"/><Relationship Id="rId7" Type="http://schemas.openxmlformats.org/officeDocument/2006/relationships/image" Target="../media/image10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6.png"/><Relationship Id="rId11" Type="http://schemas.openxmlformats.org/officeDocument/2006/relationships/image" Target="../media/image111.svg"/><Relationship Id="rId5" Type="http://schemas.openxmlformats.org/officeDocument/2006/relationships/image" Target="../media/image3.svg"/><Relationship Id="rId10" Type="http://schemas.openxmlformats.org/officeDocument/2006/relationships/image" Target="../media/image110.png"/><Relationship Id="rId4" Type="http://schemas.openxmlformats.org/officeDocument/2006/relationships/image" Target="../media/image2.png"/><Relationship Id="rId9" Type="http://schemas.openxmlformats.org/officeDocument/2006/relationships/image" Target="../media/image109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1.png"/><Relationship Id="rId7" Type="http://schemas.openxmlformats.org/officeDocument/2006/relationships/image" Target="../media/image11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2.png"/><Relationship Id="rId5" Type="http://schemas.openxmlformats.org/officeDocument/2006/relationships/image" Target="../media/image3.svg"/><Relationship Id="rId4" Type="http://schemas.openxmlformats.org/officeDocument/2006/relationships/image" Target="../media/image2.png"/><Relationship Id="rId9" Type="http://schemas.openxmlformats.org/officeDocument/2006/relationships/image" Target="../media/image114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7.png"/><Relationship Id="rId3" Type="http://schemas.openxmlformats.org/officeDocument/2006/relationships/image" Target="../media/image1.png"/><Relationship Id="rId7" Type="http://schemas.openxmlformats.org/officeDocument/2006/relationships/image" Target="../media/image11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10" Type="http://schemas.openxmlformats.org/officeDocument/2006/relationships/image" Target="../media/image119.svg"/><Relationship Id="rId4" Type="http://schemas.openxmlformats.org/officeDocument/2006/relationships/image" Target="../media/image115.png"/><Relationship Id="rId9" Type="http://schemas.openxmlformats.org/officeDocument/2006/relationships/image" Target="../media/image11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3.svg"/><Relationship Id="rId4" Type="http://schemas.openxmlformats.org/officeDocument/2006/relationships/image" Target="../media/image2.png"/><Relationship Id="rId9" Type="http://schemas.openxmlformats.org/officeDocument/2006/relationships/image" Target="../media/image10.pn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2.png"/><Relationship Id="rId3" Type="http://schemas.openxmlformats.org/officeDocument/2006/relationships/image" Target="../media/image1.png"/><Relationship Id="rId7" Type="http://schemas.openxmlformats.org/officeDocument/2006/relationships/image" Target="../media/image12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0.png"/><Relationship Id="rId5" Type="http://schemas.openxmlformats.org/officeDocument/2006/relationships/image" Target="../media/image3.svg"/><Relationship Id="rId4" Type="http://schemas.openxmlformats.org/officeDocument/2006/relationships/image" Target="../media/image2.png"/><Relationship Id="rId9" Type="http://schemas.openxmlformats.org/officeDocument/2006/relationships/image" Target="../media/image123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1.png"/><Relationship Id="rId7" Type="http://schemas.openxmlformats.org/officeDocument/2006/relationships/image" Target="../media/image125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4.png"/><Relationship Id="rId5" Type="http://schemas.openxmlformats.org/officeDocument/2006/relationships/image" Target="../media/image3.svg"/><Relationship Id="rId4" Type="http://schemas.openxmlformats.org/officeDocument/2006/relationships/image" Target="../media/image2.png"/><Relationship Id="rId9" Type="http://schemas.openxmlformats.org/officeDocument/2006/relationships/image" Target="../media/image126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9.png"/><Relationship Id="rId3" Type="http://schemas.openxmlformats.org/officeDocument/2006/relationships/image" Target="../media/image1.png"/><Relationship Id="rId7" Type="http://schemas.openxmlformats.org/officeDocument/2006/relationships/image" Target="../media/image128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10" Type="http://schemas.openxmlformats.org/officeDocument/2006/relationships/image" Target="../media/image131.svg"/><Relationship Id="rId4" Type="http://schemas.openxmlformats.org/officeDocument/2006/relationships/image" Target="../media/image127.png"/><Relationship Id="rId9" Type="http://schemas.openxmlformats.org/officeDocument/2006/relationships/image" Target="../media/image130.pn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4.png"/><Relationship Id="rId3" Type="http://schemas.openxmlformats.org/officeDocument/2006/relationships/image" Target="../media/image1.png"/><Relationship Id="rId7" Type="http://schemas.openxmlformats.org/officeDocument/2006/relationships/image" Target="../media/image133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2.png"/><Relationship Id="rId5" Type="http://schemas.openxmlformats.org/officeDocument/2006/relationships/image" Target="../media/image3.svg"/><Relationship Id="rId4" Type="http://schemas.openxmlformats.org/officeDocument/2006/relationships/image" Target="../media/image2.png"/><Relationship Id="rId9" Type="http://schemas.openxmlformats.org/officeDocument/2006/relationships/image" Target="../media/image135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1.png"/><Relationship Id="rId7" Type="http://schemas.openxmlformats.org/officeDocument/2006/relationships/image" Target="../media/image137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6.png"/><Relationship Id="rId5" Type="http://schemas.openxmlformats.org/officeDocument/2006/relationships/image" Target="../media/image3.svg"/><Relationship Id="rId4" Type="http://schemas.openxmlformats.org/officeDocument/2006/relationships/image" Target="../media/image2.png"/><Relationship Id="rId9" Type="http://schemas.openxmlformats.org/officeDocument/2006/relationships/image" Target="../media/image138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40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9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3.png"/><Relationship Id="rId3" Type="http://schemas.openxmlformats.org/officeDocument/2006/relationships/image" Target="../media/image1.png"/><Relationship Id="rId7" Type="http://schemas.openxmlformats.org/officeDocument/2006/relationships/image" Target="../media/image14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14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svg"/><Relationship Id="rId3" Type="http://schemas.openxmlformats.org/officeDocument/2006/relationships/image" Target="../media/image1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svg"/><Relationship Id="rId10" Type="http://schemas.openxmlformats.org/officeDocument/2006/relationships/image" Target="../media/image20.png"/><Relationship Id="rId4" Type="http://schemas.openxmlformats.org/officeDocument/2006/relationships/image" Target="../media/image16.png"/><Relationship Id="rId9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openxmlformats.org/officeDocument/2006/relationships/image" Target="../media/image3.svg"/><Relationship Id="rId4" Type="http://schemas.openxmlformats.org/officeDocument/2006/relationships/image" Target="../media/image2.png"/><Relationship Id="rId9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1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png"/><Relationship Id="rId5" Type="http://schemas.openxmlformats.org/officeDocument/2006/relationships/image" Target="../media/image3.svg"/><Relationship Id="rId4" Type="http://schemas.openxmlformats.org/officeDocument/2006/relationships/image" Target="../media/image2.png"/><Relationship Id="rId9" Type="http://schemas.openxmlformats.org/officeDocument/2006/relationships/image" Target="../media/image28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1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png"/><Relationship Id="rId5" Type="http://schemas.openxmlformats.org/officeDocument/2006/relationships/image" Target="../media/image3.svg"/><Relationship Id="rId10" Type="http://schemas.openxmlformats.org/officeDocument/2006/relationships/image" Target="../media/image33.png"/><Relationship Id="rId4" Type="http://schemas.openxmlformats.org/officeDocument/2006/relationships/image" Target="../media/image2.png"/><Relationship Id="rId9" Type="http://schemas.openxmlformats.org/officeDocument/2006/relationships/image" Target="../media/image3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0" y="1266825"/>
            <a:ext cx="18288000" cy="18288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9134475" y="0"/>
            <a:ext cx="9153525" cy="10287000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5629275" y="0"/>
            <a:ext cx="3133725" cy="1276350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0" y="8296275"/>
            <a:ext cx="3362325" cy="1990725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1047750" y="571500"/>
            <a:ext cx="299085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3300"/>
              </a:lnSpc>
            </a:pPr>
            <a:r>
              <a:rPr lang="en-US" sz="2700" b="1" i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Dolphin Database</a:t>
            </a:r>
            <a:endParaRPr lang="en-US" sz="2700" dirty="0"/>
          </a:p>
        </p:txBody>
      </p:sp>
      <p:sp>
        <p:nvSpPr>
          <p:cNvPr id="8" name="Text 1"/>
          <p:cNvSpPr/>
          <p:nvPr/>
        </p:nvSpPr>
        <p:spPr>
          <a:xfrm>
            <a:off x="1304925" y="3781425"/>
            <a:ext cx="16173450" cy="2819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11092"/>
              </a:lnSpc>
            </a:pPr>
            <a:r>
              <a:rPr lang="en-US" sz="10875" b="0" i="0" kern="0" spc="-375" dirty="0">
                <a:solidFill>
                  <a:srgbClr val="FFFFFF"/>
                </a:solidFill>
                <a:ea typeface="Inter Regular" pitchFamily="34" charset="-122"/>
                <a:cs typeface="Inter Regular" pitchFamily="34" charset="-120"/>
              </a:rPr>
              <a:t>Management and
</a:t>
            </a:r>
            <a:r>
              <a:rPr lang="en-US" sz="10875" b="1" i="0" kern="0" spc="-375" dirty="0">
                <a:solidFill>
                  <a:srgbClr val="FFFFFF"/>
                </a:solidFill>
                <a:ea typeface="Inter Bold" pitchFamily="34" charset="-122"/>
                <a:cs typeface="Inter Bold" pitchFamily="34" charset="-120"/>
              </a:rPr>
              <a:t>Control System</a:t>
            </a:r>
            <a:endParaRPr lang="en-US" sz="10875" dirty="0"/>
          </a:p>
        </p:txBody>
      </p:sp>
      <p:sp>
        <p:nvSpPr>
          <p:cNvPr id="9" name="Text 2"/>
          <p:cNvSpPr/>
          <p:nvPr/>
        </p:nvSpPr>
        <p:spPr>
          <a:xfrm>
            <a:off x="16040100" y="571500"/>
            <a:ext cx="118110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r">
              <a:lnSpc>
                <a:spcPts val="3300"/>
              </a:lnSpc>
            </a:pPr>
            <a:r>
              <a:rPr lang="en-US" sz="2700" b="0" i="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Subiter</a:t>
            </a:r>
            <a:endParaRPr lang="en-US" sz="27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0" y="1266825"/>
            <a:ext cx="18288000" cy="18288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5629275" y="0"/>
            <a:ext cx="3133725" cy="1276350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0" y="8296275"/>
            <a:ext cx="3362325" cy="1990725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8782050" y="4048125"/>
            <a:ext cx="790575" cy="5781675"/>
          </a:xfrm>
          <a:prstGeom prst="rect">
            <a:avLst/>
          </a:prstGeom>
        </p:spPr>
      </p:pic>
      <p:pic>
        <p:nvPicPr>
          <p:cNvPr id="7" name="Image 5" descr="preencoded.png"/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13163550" y="781050"/>
            <a:ext cx="5124450" cy="7115175"/>
          </a:xfrm>
          <a:prstGeom prst="rect">
            <a:avLst/>
          </a:prstGeom>
        </p:spPr>
      </p:pic>
      <p:sp>
        <p:nvSpPr>
          <p:cNvPr id="8" name="Text 0"/>
          <p:cNvSpPr/>
          <p:nvPr/>
        </p:nvSpPr>
        <p:spPr>
          <a:xfrm>
            <a:off x="1047750" y="571500"/>
            <a:ext cx="561975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3300"/>
              </a:lnSpc>
            </a:pPr>
            <a:r>
              <a:rPr lang="en-US" sz="2700" b="1" i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Management and Control System</a:t>
            </a:r>
            <a:endParaRPr lang="en-US" sz="2700" dirty="0"/>
          </a:p>
        </p:txBody>
      </p:sp>
      <p:sp>
        <p:nvSpPr>
          <p:cNvPr id="9" name="Text 1"/>
          <p:cNvSpPr/>
          <p:nvPr/>
        </p:nvSpPr>
        <p:spPr>
          <a:xfrm>
            <a:off x="990600" y="1562100"/>
            <a:ext cx="16173450" cy="1943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7650"/>
              </a:lnSpc>
            </a:pPr>
            <a:r>
              <a:rPr lang="en-US" sz="7500" b="0" i="0" kern="0" spc="-225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Critérios de Aceite
</a:t>
            </a:r>
            <a:r>
              <a:rPr lang="en-US" sz="7500" b="1" i="0" kern="0" spc="-225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Cadastro de Usuários</a:t>
            </a:r>
            <a:endParaRPr lang="en-US" sz="7500" dirty="0"/>
          </a:p>
        </p:txBody>
      </p:sp>
      <p:sp>
        <p:nvSpPr>
          <p:cNvPr id="10" name="Text 2"/>
          <p:cNvSpPr/>
          <p:nvPr/>
        </p:nvSpPr>
        <p:spPr>
          <a:xfrm>
            <a:off x="12753975" y="571500"/>
            <a:ext cx="4467225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r">
              <a:lnSpc>
                <a:spcPts val="3300"/>
              </a:lnSpc>
            </a:pPr>
            <a:r>
              <a:rPr lang="en-US" sz="2700" b="0" i="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Dolphin Database + Subiter</a:t>
            </a:r>
            <a:endParaRPr lang="en-US" sz="2700" dirty="0"/>
          </a:p>
        </p:txBody>
      </p:sp>
      <p:sp>
        <p:nvSpPr>
          <p:cNvPr id="11" name="Text 3"/>
          <p:cNvSpPr/>
          <p:nvPr/>
        </p:nvSpPr>
        <p:spPr>
          <a:xfrm>
            <a:off x="3124200" y="4876800"/>
            <a:ext cx="5257800" cy="3971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060"/>
              </a:lnSpc>
              <a:spcAft>
                <a:spcPts val="1875"/>
              </a:spcAft>
            </a:pPr>
            <a:r>
              <a:rPr lang="en-US" sz="3000" b="0" i="0" kern="0" spc="-150" dirty="0">
                <a:solidFill>
                  <a:srgbClr val="FFFFFF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Campos para Cadastro Regular</a:t>
            </a:r>
            <a:r>
              <a:rPr lang="en-US" sz="3000" b="0" i="0" kern="0" spc="-15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: nome, email e tipo; 
</a:t>
            </a:r>
            <a:r>
              <a:rPr lang="en-US" sz="3000" b="0" i="0" kern="0" spc="-150" dirty="0">
                <a:solidFill>
                  <a:srgbClr val="FFFFFF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Campos para Cadastro de cliente</a:t>
            </a:r>
            <a:r>
              <a:rPr lang="en-US" sz="3000" b="0" i="0" kern="0" spc="-15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: CEP, endereço, número, bairro e complemento; 
</a:t>
            </a:r>
            <a:r>
              <a:rPr lang="en-US" sz="3000" b="0" i="0" kern="0" spc="-150" dirty="0">
                <a:solidFill>
                  <a:srgbClr val="FFFFFF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Botão Cadastrar:</a:t>
            </a:r>
            <a:r>
              <a:rPr lang="en-US" sz="3000" b="0" i="0" kern="0" spc="-15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 insere ID (generator) na tabela;</a:t>
            </a:r>
            <a:endParaRPr lang="en-US" sz="3000" dirty="0"/>
          </a:p>
        </p:txBody>
      </p:sp>
      <p:sp>
        <p:nvSpPr>
          <p:cNvPr id="12" name="Text 4"/>
          <p:cNvSpPr/>
          <p:nvPr/>
        </p:nvSpPr>
        <p:spPr>
          <a:xfrm>
            <a:off x="9886950" y="4876800"/>
            <a:ext cx="5257800" cy="1171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060"/>
              </a:lnSpc>
              <a:spcAft>
                <a:spcPts val="1800"/>
              </a:spcAft>
            </a:pPr>
            <a:r>
              <a:rPr lang="en-US" sz="3000" b="0" i="0" kern="0" spc="-150" dirty="0">
                <a:solidFill>
                  <a:srgbClr val="FFFFFF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Seleção de Nível de usuário</a:t>
            </a:r>
            <a:r>
              <a:rPr lang="en-US" sz="3000" b="0" i="0" kern="0" spc="-15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: select com os níveis: ADM, suporte e cliente;</a:t>
            </a:r>
            <a:endParaRPr lang="en-US" sz="3000" dirty="0"/>
          </a:p>
        </p:txBody>
      </p:sp>
      <p:sp>
        <p:nvSpPr>
          <p:cNvPr id="13" name="Text 5"/>
          <p:cNvSpPr/>
          <p:nvPr/>
        </p:nvSpPr>
        <p:spPr>
          <a:xfrm>
            <a:off x="9886950" y="8982075"/>
            <a:ext cx="4743450" cy="390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060"/>
              </a:lnSpc>
              <a:spcAft>
                <a:spcPts val="1800"/>
              </a:spcAft>
            </a:pPr>
            <a:r>
              <a:rPr lang="en-US" sz="3000" b="0" i="0" kern="0" spc="-15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Integração com o backend.</a:t>
            </a:r>
            <a:endParaRPr lang="en-US" sz="30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0" y="1266825"/>
            <a:ext cx="18288000" cy="18288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5629275" y="0"/>
            <a:ext cx="3133725" cy="1276350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0" y="8296275"/>
            <a:ext cx="3362325" cy="1990725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5448300" y="9334500"/>
            <a:ext cx="7748625" cy="952500"/>
          </a:xfrm>
          <a:prstGeom prst="rect">
            <a:avLst/>
          </a:prstGeom>
        </p:spPr>
      </p:pic>
      <p:pic>
        <p:nvPicPr>
          <p:cNvPr id="7" name="Image 5" descr="preencoded.png"/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3400425" y="3638550"/>
            <a:ext cx="11839575" cy="6538131"/>
          </a:xfrm>
          <a:prstGeom prst="rect">
            <a:avLst/>
          </a:prstGeom>
        </p:spPr>
      </p:pic>
      <p:sp>
        <p:nvSpPr>
          <p:cNvPr id="8" name="Text 0"/>
          <p:cNvSpPr/>
          <p:nvPr/>
        </p:nvSpPr>
        <p:spPr>
          <a:xfrm>
            <a:off x="1047750" y="571500"/>
            <a:ext cx="561975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3300"/>
              </a:lnSpc>
            </a:pPr>
            <a:r>
              <a:rPr lang="en-US" sz="2700" b="1" i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Management and Control System</a:t>
            </a:r>
            <a:endParaRPr lang="en-US" sz="2700" dirty="0"/>
          </a:p>
        </p:txBody>
      </p:sp>
      <p:sp>
        <p:nvSpPr>
          <p:cNvPr id="9" name="Text 1"/>
          <p:cNvSpPr/>
          <p:nvPr/>
        </p:nvSpPr>
        <p:spPr>
          <a:xfrm>
            <a:off x="990600" y="1562100"/>
            <a:ext cx="16173450" cy="1943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7650"/>
              </a:lnSpc>
            </a:pPr>
            <a:r>
              <a:rPr lang="en-US" sz="7500" b="0" i="0" kern="0" spc="-225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Wireframes
</a:t>
            </a:r>
            <a:r>
              <a:rPr lang="en-US" sz="7500" b="1" i="0" kern="0" spc="-225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Cadastro de Usuários</a:t>
            </a:r>
            <a:endParaRPr lang="en-US" sz="7500" dirty="0"/>
          </a:p>
        </p:txBody>
      </p:sp>
      <p:sp>
        <p:nvSpPr>
          <p:cNvPr id="10" name="Text 2"/>
          <p:cNvSpPr/>
          <p:nvPr/>
        </p:nvSpPr>
        <p:spPr>
          <a:xfrm>
            <a:off x="12753975" y="571500"/>
            <a:ext cx="4467225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r">
              <a:lnSpc>
                <a:spcPts val="3300"/>
              </a:lnSpc>
            </a:pPr>
            <a:r>
              <a:rPr lang="en-US" sz="2700" b="0" i="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Dolphin Database + Subiter</a:t>
            </a:r>
            <a:endParaRPr lang="en-US" sz="27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8810625" y="3790950"/>
            <a:ext cx="790575" cy="5781675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0" y="1266825"/>
            <a:ext cx="18288000" cy="18288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5629275" y="0"/>
            <a:ext cx="3133725" cy="1276350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0" y="8296275"/>
            <a:ext cx="3362325" cy="1990725"/>
          </a:xfrm>
          <a:prstGeom prst="rect">
            <a:avLst/>
          </a:prstGeom>
        </p:spPr>
      </p:pic>
      <p:pic>
        <p:nvPicPr>
          <p:cNvPr id="7" name="Image 5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xfrm>
            <a:off x="2381250" y="2362200"/>
            <a:ext cx="6762750" cy="6781800"/>
          </a:xfrm>
          <a:prstGeom prst="rect">
            <a:avLst/>
          </a:prstGeom>
        </p:spPr>
      </p:pic>
      <p:sp>
        <p:nvSpPr>
          <p:cNvPr id="8" name="Text 0"/>
          <p:cNvSpPr/>
          <p:nvPr/>
        </p:nvSpPr>
        <p:spPr>
          <a:xfrm>
            <a:off x="1047750" y="571500"/>
            <a:ext cx="561975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3300"/>
              </a:lnSpc>
            </a:pPr>
            <a:r>
              <a:rPr lang="en-US" sz="2700" b="1" i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Management and Control System</a:t>
            </a:r>
            <a:endParaRPr lang="en-US" sz="2700" dirty="0"/>
          </a:p>
        </p:txBody>
      </p:sp>
      <p:sp>
        <p:nvSpPr>
          <p:cNvPr id="9" name="Text 1"/>
          <p:cNvSpPr/>
          <p:nvPr/>
        </p:nvSpPr>
        <p:spPr>
          <a:xfrm>
            <a:off x="990600" y="1562100"/>
            <a:ext cx="16173450" cy="1943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7650"/>
              </a:lnSpc>
            </a:pPr>
            <a:r>
              <a:rPr lang="en-US" sz="7500" b="0" i="0" kern="0" spc="-225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StoryCards
</a:t>
            </a:r>
            <a:r>
              <a:rPr lang="en-US" sz="7500" b="1" i="0" kern="0" spc="-225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Edição de Usuários</a:t>
            </a:r>
            <a:endParaRPr lang="en-US" sz="7500" dirty="0"/>
          </a:p>
        </p:txBody>
      </p:sp>
      <p:sp>
        <p:nvSpPr>
          <p:cNvPr id="10" name="Text 2"/>
          <p:cNvSpPr/>
          <p:nvPr/>
        </p:nvSpPr>
        <p:spPr>
          <a:xfrm>
            <a:off x="12753975" y="571500"/>
            <a:ext cx="4467225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r">
              <a:lnSpc>
                <a:spcPts val="3300"/>
              </a:lnSpc>
            </a:pPr>
            <a:r>
              <a:rPr lang="en-US" sz="2700" b="0" i="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Dolphin Database + Subiter</a:t>
            </a:r>
            <a:endParaRPr lang="en-US" sz="2700" dirty="0"/>
          </a:p>
        </p:txBody>
      </p:sp>
      <p:sp>
        <p:nvSpPr>
          <p:cNvPr id="11" name="Text 3"/>
          <p:cNvSpPr/>
          <p:nvPr/>
        </p:nvSpPr>
        <p:spPr>
          <a:xfrm>
            <a:off x="10572750" y="4133850"/>
            <a:ext cx="5743575" cy="8667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442"/>
              </a:lnSpc>
              <a:spcAft>
                <a:spcPts val="1875"/>
              </a:spcAft>
            </a:pPr>
            <a:r>
              <a:rPr lang="en-US" sz="3375" b="1" i="0" kern="0" spc="-15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Como
</a:t>
            </a:r>
            <a:r>
              <a:rPr lang="en-US" sz="3000" b="0" i="0" kern="0" spc="-15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usuário administrador do sistema,</a:t>
            </a:r>
            <a:endParaRPr lang="en-US" sz="3375" dirty="0"/>
          </a:p>
        </p:txBody>
      </p:sp>
      <p:sp>
        <p:nvSpPr>
          <p:cNvPr id="12" name="Text 4"/>
          <p:cNvSpPr/>
          <p:nvPr/>
        </p:nvSpPr>
        <p:spPr>
          <a:xfrm>
            <a:off x="10601325" y="5753100"/>
            <a:ext cx="5743575" cy="8667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442"/>
              </a:lnSpc>
              <a:spcAft>
                <a:spcPts val="1875"/>
              </a:spcAft>
            </a:pPr>
            <a:r>
              <a:rPr lang="en-US" sz="3375" b="1" i="0" kern="0" spc="-15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Eu quero
</a:t>
            </a:r>
            <a:r>
              <a:rPr lang="en-US" sz="3000" b="0" i="0" kern="0" spc="-15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editar usuários já cadastrados,</a:t>
            </a:r>
            <a:endParaRPr lang="en-US" sz="3375" dirty="0"/>
          </a:p>
        </p:txBody>
      </p:sp>
      <p:sp>
        <p:nvSpPr>
          <p:cNvPr id="13" name="Text 5"/>
          <p:cNvSpPr/>
          <p:nvPr/>
        </p:nvSpPr>
        <p:spPr>
          <a:xfrm>
            <a:off x="10601325" y="7372350"/>
            <a:ext cx="5743575" cy="1447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672"/>
              </a:lnSpc>
              <a:spcAft>
                <a:spcPts val="1875"/>
              </a:spcAft>
            </a:pPr>
            <a:r>
              <a:rPr lang="en-US" sz="3600" b="1" i="0" kern="0" spc="-15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Para que
</a:t>
            </a:r>
            <a:r>
              <a:rPr lang="en-US" sz="3000" b="0" i="0" kern="0" spc="-15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seja possível atualizar seus dados.</a:t>
            </a:r>
            <a:endParaRPr lang="en-US" sz="36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0" y="1266825"/>
            <a:ext cx="18288000" cy="18288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5629275" y="0"/>
            <a:ext cx="3133725" cy="1276350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0" y="8296275"/>
            <a:ext cx="3362325" cy="1990725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8782050" y="4048125"/>
            <a:ext cx="790575" cy="5781675"/>
          </a:xfrm>
          <a:prstGeom prst="rect">
            <a:avLst/>
          </a:prstGeom>
        </p:spPr>
      </p:pic>
      <p:pic>
        <p:nvPicPr>
          <p:cNvPr id="7" name="Image 5" descr="preencoded.png"/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13163550" y="781050"/>
            <a:ext cx="5124450" cy="7115175"/>
          </a:xfrm>
          <a:prstGeom prst="rect">
            <a:avLst/>
          </a:prstGeom>
        </p:spPr>
      </p:pic>
      <p:sp>
        <p:nvSpPr>
          <p:cNvPr id="8" name="Text 0"/>
          <p:cNvSpPr/>
          <p:nvPr/>
        </p:nvSpPr>
        <p:spPr>
          <a:xfrm>
            <a:off x="1047750" y="571500"/>
            <a:ext cx="561975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3300"/>
              </a:lnSpc>
            </a:pPr>
            <a:r>
              <a:rPr lang="en-US" sz="2700" b="1" i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Management and Control System</a:t>
            </a:r>
            <a:endParaRPr lang="en-US" sz="2700" dirty="0"/>
          </a:p>
        </p:txBody>
      </p:sp>
      <p:sp>
        <p:nvSpPr>
          <p:cNvPr id="9" name="Text 1"/>
          <p:cNvSpPr/>
          <p:nvPr/>
        </p:nvSpPr>
        <p:spPr>
          <a:xfrm>
            <a:off x="990600" y="1562100"/>
            <a:ext cx="16173450" cy="1943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7650"/>
              </a:lnSpc>
            </a:pPr>
            <a:r>
              <a:rPr lang="en-US" sz="7500" b="0" i="0" kern="0" spc="-225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Critérios de Aceite
</a:t>
            </a:r>
            <a:r>
              <a:rPr lang="en-US" sz="7500" b="1" i="0" kern="0" spc="-225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Edição de Usuários</a:t>
            </a:r>
            <a:endParaRPr lang="en-US" sz="7500" dirty="0"/>
          </a:p>
        </p:txBody>
      </p:sp>
      <p:sp>
        <p:nvSpPr>
          <p:cNvPr id="10" name="Text 2"/>
          <p:cNvSpPr/>
          <p:nvPr/>
        </p:nvSpPr>
        <p:spPr>
          <a:xfrm>
            <a:off x="12753975" y="571500"/>
            <a:ext cx="4467225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r">
              <a:lnSpc>
                <a:spcPts val="3300"/>
              </a:lnSpc>
            </a:pPr>
            <a:r>
              <a:rPr lang="en-US" sz="2700" b="0" i="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Dolphin Database + Subiter</a:t>
            </a:r>
            <a:endParaRPr lang="en-US" sz="2700" dirty="0"/>
          </a:p>
        </p:txBody>
      </p:sp>
      <p:sp>
        <p:nvSpPr>
          <p:cNvPr id="11" name="Text 3"/>
          <p:cNvSpPr/>
          <p:nvPr/>
        </p:nvSpPr>
        <p:spPr>
          <a:xfrm>
            <a:off x="3124200" y="4876800"/>
            <a:ext cx="5257800" cy="3971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060"/>
              </a:lnSpc>
              <a:spcAft>
                <a:spcPts val="1875"/>
              </a:spcAft>
            </a:pPr>
            <a:r>
              <a:rPr lang="en-US" sz="3000" b="0" i="0" kern="0" spc="-15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Atualizar </a:t>
            </a:r>
            <a:r>
              <a:rPr lang="en-US" sz="3000" b="0" i="0" kern="0" spc="-150" dirty="0">
                <a:solidFill>
                  <a:srgbClr val="FFFFFF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todos os campos alterados;
O usuário cliente não poderá ser alterado para suporte e ADM e vice e versa</a:t>
            </a:r>
            <a:r>
              <a:rPr lang="en-US" sz="3000" b="0" i="0" kern="0" spc="-15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;</a:t>
            </a:r>
            <a:endParaRPr lang="en-US" sz="3000" dirty="0"/>
          </a:p>
        </p:txBody>
      </p:sp>
      <p:sp>
        <p:nvSpPr>
          <p:cNvPr id="12" name="Text 4"/>
          <p:cNvSpPr/>
          <p:nvPr/>
        </p:nvSpPr>
        <p:spPr>
          <a:xfrm>
            <a:off x="9886950" y="8982075"/>
            <a:ext cx="4743450" cy="390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060"/>
              </a:lnSpc>
              <a:spcAft>
                <a:spcPts val="1800"/>
              </a:spcAft>
            </a:pPr>
            <a:r>
              <a:rPr lang="en-US" sz="3000" b="0" i="0" kern="0" spc="-15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Integração com o backend.</a:t>
            </a:r>
            <a:endParaRPr lang="en-US" sz="30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0" y="1266825"/>
            <a:ext cx="18288000" cy="18288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5629275" y="0"/>
            <a:ext cx="3133725" cy="1276350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0" y="8296275"/>
            <a:ext cx="3362325" cy="1990725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5448300" y="9334500"/>
            <a:ext cx="7748625" cy="952500"/>
          </a:xfrm>
          <a:prstGeom prst="rect">
            <a:avLst/>
          </a:prstGeom>
        </p:spPr>
      </p:pic>
      <p:pic>
        <p:nvPicPr>
          <p:cNvPr id="7" name="Image 5" descr="preencoded.png"/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3400425" y="3638550"/>
            <a:ext cx="11839575" cy="6538131"/>
          </a:xfrm>
          <a:prstGeom prst="rect">
            <a:avLst/>
          </a:prstGeom>
        </p:spPr>
      </p:pic>
      <p:sp>
        <p:nvSpPr>
          <p:cNvPr id="8" name="Text 0"/>
          <p:cNvSpPr/>
          <p:nvPr/>
        </p:nvSpPr>
        <p:spPr>
          <a:xfrm>
            <a:off x="1047750" y="571500"/>
            <a:ext cx="561975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3300"/>
              </a:lnSpc>
            </a:pPr>
            <a:r>
              <a:rPr lang="en-US" sz="2700" b="1" i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Management and Control System</a:t>
            </a:r>
            <a:endParaRPr lang="en-US" sz="2700" dirty="0"/>
          </a:p>
        </p:txBody>
      </p:sp>
      <p:sp>
        <p:nvSpPr>
          <p:cNvPr id="9" name="Text 1"/>
          <p:cNvSpPr/>
          <p:nvPr/>
        </p:nvSpPr>
        <p:spPr>
          <a:xfrm>
            <a:off x="990600" y="1562100"/>
            <a:ext cx="16173450" cy="1943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7650"/>
              </a:lnSpc>
            </a:pPr>
            <a:r>
              <a:rPr lang="en-US" sz="7500" b="0" i="0" kern="0" spc="-225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Wireframes
</a:t>
            </a:r>
            <a:r>
              <a:rPr lang="en-US" sz="7500" b="1" i="0" kern="0" spc="-225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Edição de Usuários</a:t>
            </a:r>
            <a:endParaRPr lang="en-US" sz="7500" dirty="0"/>
          </a:p>
        </p:txBody>
      </p:sp>
      <p:sp>
        <p:nvSpPr>
          <p:cNvPr id="10" name="Text 2"/>
          <p:cNvSpPr/>
          <p:nvPr/>
        </p:nvSpPr>
        <p:spPr>
          <a:xfrm>
            <a:off x="12753975" y="571500"/>
            <a:ext cx="4467225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r">
              <a:lnSpc>
                <a:spcPts val="3300"/>
              </a:lnSpc>
            </a:pPr>
            <a:r>
              <a:rPr lang="en-US" sz="2700" b="0" i="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Dolphin Database + Subiter</a:t>
            </a:r>
            <a:endParaRPr lang="en-US" sz="27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0" y="1266825"/>
            <a:ext cx="18288000" cy="18288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5629275" y="0"/>
            <a:ext cx="3133725" cy="1276350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0" y="8296275"/>
            <a:ext cx="3362325" cy="1990725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8810625" y="3857625"/>
            <a:ext cx="790575" cy="5781675"/>
          </a:xfrm>
          <a:prstGeom prst="rect">
            <a:avLst/>
          </a:prstGeom>
        </p:spPr>
      </p:pic>
      <p:pic>
        <p:nvPicPr>
          <p:cNvPr id="7" name="Image 5" descr="preencoded.png"/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2905125" y="4162425"/>
            <a:ext cx="4762500" cy="4762500"/>
          </a:xfrm>
          <a:prstGeom prst="rect">
            <a:avLst/>
          </a:prstGeom>
        </p:spPr>
      </p:pic>
      <p:sp>
        <p:nvSpPr>
          <p:cNvPr id="8" name="Text 0"/>
          <p:cNvSpPr/>
          <p:nvPr/>
        </p:nvSpPr>
        <p:spPr>
          <a:xfrm>
            <a:off x="1047750" y="571500"/>
            <a:ext cx="561975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3300"/>
              </a:lnSpc>
            </a:pPr>
            <a:r>
              <a:rPr lang="en-US" sz="2700" b="1" i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Management and Control System</a:t>
            </a:r>
            <a:endParaRPr lang="en-US" sz="2700" dirty="0"/>
          </a:p>
        </p:txBody>
      </p:sp>
      <p:sp>
        <p:nvSpPr>
          <p:cNvPr id="9" name="Text 1"/>
          <p:cNvSpPr/>
          <p:nvPr/>
        </p:nvSpPr>
        <p:spPr>
          <a:xfrm>
            <a:off x="990600" y="1562100"/>
            <a:ext cx="16173450" cy="1943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7650"/>
              </a:lnSpc>
            </a:pPr>
            <a:r>
              <a:rPr lang="en-US" sz="7500" b="0" i="0" kern="0" spc="-225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StoryCards
</a:t>
            </a:r>
            <a:r>
              <a:rPr lang="en-US" sz="7500" b="1" i="0" kern="0" spc="-225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Exclusão de Usuários</a:t>
            </a:r>
            <a:endParaRPr lang="en-US" sz="7500" dirty="0"/>
          </a:p>
        </p:txBody>
      </p:sp>
      <p:sp>
        <p:nvSpPr>
          <p:cNvPr id="10" name="Text 2"/>
          <p:cNvSpPr/>
          <p:nvPr/>
        </p:nvSpPr>
        <p:spPr>
          <a:xfrm>
            <a:off x="12753975" y="571500"/>
            <a:ext cx="4467225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r">
              <a:lnSpc>
                <a:spcPts val="3300"/>
              </a:lnSpc>
            </a:pPr>
            <a:r>
              <a:rPr lang="en-US" sz="2700" b="0" i="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Dolphin Database + Subiter</a:t>
            </a:r>
            <a:endParaRPr lang="en-US" sz="2700" dirty="0"/>
          </a:p>
        </p:txBody>
      </p:sp>
      <p:sp>
        <p:nvSpPr>
          <p:cNvPr id="11" name="Text 3"/>
          <p:cNvSpPr/>
          <p:nvPr/>
        </p:nvSpPr>
        <p:spPr>
          <a:xfrm>
            <a:off x="10572750" y="4133850"/>
            <a:ext cx="5743575" cy="10382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442"/>
              </a:lnSpc>
              <a:spcAft>
                <a:spcPts val="1875"/>
              </a:spcAft>
            </a:pPr>
            <a:r>
              <a:rPr lang="en-US" sz="3375" b="1" i="0" kern="0" spc="-15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Como
</a:t>
            </a:r>
            <a:r>
              <a:rPr lang="en-US" sz="3000" b="0" i="0" kern="0" spc="-15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usuário administrador do sistema,</a:t>
            </a:r>
            <a:endParaRPr lang="en-US" sz="3375" dirty="0"/>
          </a:p>
        </p:txBody>
      </p:sp>
      <p:sp>
        <p:nvSpPr>
          <p:cNvPr id="12" name="Text 4"/>
          <p:cNvSpPr/>
          <p:nvPr/>
        </p:nvSpPr>
        <p:spPr>
          <a:xfrm>
            <a:off x="10601325" y="5753100"/>
            <a:ext cx="5743575" cy="1028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442"/>
              </a:lnSpc>
              <a:spcAft>
                <a:spcPts val="1875"/>
              </a:spcAft>
            </a:pPr>
            <a:r>
              <a:rPr lang="en-US" sz="3375" b="1" i="0" kern="0" spc="-15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Eu quero
</a:t>
            </a:r>
            <a:r>
              <a:rPr lang="en-US" sz="3000" b="0" i="0" kern="0" spc="-15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excluir usuários,</a:t>
            </a:r>
            <a:endParaRPr lang="en-US" sz="3375" dirty="0"/>
          </a:p>
        </p:txBody>
      </p:sp>
      <p:sp>
        <p:nvSpPr>
          <p:cNvPr id="13" name="Text 5"/>
          <p:cNvSpPr/>
          <p:nvPr/>
        </p:nvSpPr>
        <p:spPr>
          <a:xfrm>
            <a:off x="10601325" y="7372350"/>
            <a:ext cx="5743575" cy="1876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672"/>
              </a:lnSpc>
              <a:spcAft>
                <a:spcPts val="1875"/>
              </a:spcAft>
            </a:pPr>
            <a:r>
              <a:rPr lang="en-US" sz="3600" b="1" i="0" kern="0" spc="-15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Para que
</a:t>
            </a:r>
            <a:r>
              <a:rPr lang="en-US" sz="3000" b="0" i="0" kern="0" spc="-15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exista a possibilidade de retirar do sistema usuários que não fazem mais uso da ferramenta.</a:t>
            </a:r>
            <a:endParaRPr lang="en-US" sz="36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0" y="1266825"/>
            <a:ext cx="18288000" cy="18288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5629275" y="0"/>
            <a:ext cx="3133725" cy="1276350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0" y="8296275"/>
            <a:ext cx="3362325" cy="1990725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8782050" y="4048125"/>
            <a:ext cx="790575" cy="5781675"/>
          </a:xfrm>
          <a:prstGeom prst="rect">
            <a:avLst/>
          </a:prstGeom>
        </p:spPr>
      </p:pic>
      <p:pic>
        <p:nvPicPr>
          <p:cNvPr id="7" name="Image 5" descr="preencoded.png"/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13163550" y="781050"/>
            <a:ext cx="5124450" cy="7115175"/>
          </a:xfrm>
          <a:prstGeom prst="rect">
            <a:avLst/>
          </a:prstGeom>
        </p:spPr>
      </p:pic>
      <p:sp>
        <p:nvSpPr>
          <p:cNvPr id="8" name="Text 0"/>
          <p:cNvSpPr/>
          <p:nvPr/>
        </p:nvSpPr>
        <p:spPr>
          <a:xfrm>
            <a:off x="1047750" y="571500"/>
            <a:ext cx="561975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3300"/>
              </a:lnSpc>
            </a:pPr>
            <a:r>
              <a:rPr lang="en-US" sz="2700" b="1" i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Management and Control System</a:t>
            </a:r>
            <a:endParaRPr lang="en-US" sz="2700" dirty="0"/>
          </a:p>
        </p:txBody>
      </p:sp>
      <p:sp>
        <p:nvSpPr>
          <p:cNvPr id="9" name="Text 1"/>
          <p:cNvSpPr/>
          <p:nvPr/>
        </p:nvSpPr>
        <p:spPr>
          <a:xfrm>
            <a:off x="990600" y="1562100"/>
            <a:ext cx="16173450" cy="1943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7650"/>
              </a:lnSpc>
            </a:pPr>
            <a:r>
              <a:rPr lang="en-US" sz="7500" b="0" i="0" kern="0" spc="-225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Critérios de Aceite
</a:t>
            </a:r>
            <a:r>
              <a:rPr lang="en-US" sz="7500" b="1" i="0" kern="0" spc="-225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Exclusão de Usuários</a:t>
            </a:r>
            <a:endParaRPr lang="en-US" sz="7500" dirty="0"/>
          </a:p>
        </p:txBody>
      </p:sp>
      <p:sp>
        <p:nvSpPr>
          <p:cNvPr id="10" name="Text 2"/>
          <p:cNvSpPr/>
          <p:nvPr/>
        </p:nvSpPr>
        <p:spPr>
          <a:xfrm>
            <a:off x="12753975" y="571500"/>
            <a:ext cx="4467225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r">
              <a:lnSpc>
                <a:spcPts val="3300"/>
              </a:lnSpc>
            </a:pPr>
            <a:r>
              <a:rPr lang="en-US" sz="2700" b="0" i="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Dolphin Database + Subiter</a:t>
            </a:r>
            <a:endParaRPr lang="en-US" sz="2700" dirty="0"/>
          </a:p>
        </p:txBody>
      </p:sp>
      <p:sp>
        <p:nvSpPr>
          <p:cNvPr id="11" name="Text 3"/>
          <p:cNvSpPr/>
          <p:nvPr/>
        </p:nvSpPr>
        <p:spPr>
          <a:xfrm>
            <a:off x="3124200" y="4876800"/>
            <a:ext cx="5257800" cy="449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060"/>
              </a:lnSpc>
              <a:spcAft>
                <a:spcPts val="1875"/>
              </a:spcAft>
            </a:pPr>
            <a:r>
              <a:rPr lang="en-US" sz="3000" b="0" i="0" kern="0" spc="-150" dirty="0">
                <a:solidFill>
                  <a:srgbClr val="FFFFFF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Todos os dados do usuário devem ser excluídos do BD</a:t>
            </a:r>
            <a:r>
              <a:rPr lang="en-US" sz="3000" b="0" i="0" kern="0" spc="-15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;
</a:t>
            </a:r>
            <a:r>
              <a:rPr lang="en-US" sz="3000" b="0" i="0" kern="0" spc="-150" dirty="0">
                <a:solidFill>
                  <a:srgbClr val="FFFFFF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Confirmação do usuário</a:t>
            </a:r>
            <a:r>
              <a:rPr lang="en-US" sz="3000" b="0" i="0" kern="0" spc="-15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: O usuário deve confirmar a exclusão;
</a:t>
            </a:r>
            <a:r>
              <a:rPr lang="en-US" sz="3000" b="0" i="0" kern="0" spc="-150" dirty="0">
                <a:solidFill>
                  <a:srgbClr val="FFFFFF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Atualização da lista de usuários</a:t>
            </a:r>
            <a:r>
              <a:rPr lang="en-US" sz="3000" b="0" i="0" kern="0" spc="-15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;</a:t>
            </a:r>
            <a:endParaRPr lang="en-US" sz="3000" dirty="0"/>
          </a:p>
        </p:txBody>
      </p:sp>
      <p:sp>
        <p:nvSpPr>
          <p:cNvPr id="12" name="Text 4"/>
          <p:cNvSpPr/>
          <p:nvPr/>
        </p:nvSpPr>
        <p:spPr>
          <a:xfrm>
            <a:off x="9886950" y="8982075"/>
            <a:ext cx="4743450" cy="390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060"/>
              </a:lnSpc>
              <a:spcAft>
                <a:spcPts val="1800"/>
              </a:spcAft>
            </a:pPr>
            <a:r>
              <a:rPr lang="en-US" sz="3000" b="0" i="0" kern="0" spc="-15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Integração com o backend.</a:t>
            </a:r>
            <a:endParaRPr lang="en-US" sz="30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0" y="1266825"/>
            <a:ext cx="18288000" cy="18288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5629275" y="0"/>
            <a:ext cx="3133725" cy="1276350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0" y="8296275"/>
            <a:ext cx="3362325" cy="1990725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5448300" y="9334500"/>
            <a:ext cx="7748625" cy="952500"/>
          </a:xfrm>
          <a:prstGeom prst="rect">
            <a:avLst/>
          </a:prstGeom>
        </p:spPr>
      </p:pic>
      <p:pic>
        <p:nvPicPr>
          <p:cNvPr id="7" name="Image 5" descr="preencoded.png"/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3867150" y="3752850"/>
            <a:ext cx="11839575" cy="6538127"/>
          </a:xfrm>
          <a:prstGeom prst="rect">
            <a:avLst/>
          </a:prstGeom>
        </p:spPr>
      </p:pic>
      <p:sp>
        <p:nvSpPr>
          <p:cNvPr id="8" name="Text 0"/>
          <p:cNvSpPr/>
          <p:nvPr/>
        </p:nvSpPr>
        <p:spPr>
          <a:xfrm>
            <a:off x="1047750" y="571500"/>
            <a:ext cx="561975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3300"/>
              </a:lnSpc>
            </a:pPr>
            <a:r>
              <a:rPr lang="en-US" sz="2700" b="1" i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Management and Control System</a:t>
            </a:r>
            <a:endParaRPr lang="en-US" sz="2700" dirty="0"/>
          </a:p>
        </p:txBody>
      </p:sp>
      <p:sp>
        <p:nvSpPr>
          <p:cNvPr id="9" name="Text 1"/>
          <p:cNvSpPr/>
          <p:nvPr/>
        </p:nvSpPr>
        <p:spPr>
          <a:xfrm>
            <a:off x="990600" y="1562100"/>
            <a:ext cx="16173450" cy="1943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7650"/>
              </a:lnSpc>
            </a:pPr>
            <a:r>
              <a:rPr lang="en-US" sz="7500" b="0" i="0" kern="0" spc="-225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Wireframes
</a:t>
            </a:r>
            <a:r>
              <a:rPr lang="en-US" sz="7500" b="1" i="0" kern="0" spc="-225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Exclusão de Usuários</a:t>
            </a:r>
            <a:endParaRPr lang="en-US" sz="7500" dirty="0"/>
          </a:p>
        </p:txBody>
      </p:sp>
      <p:sp>
        <p:nvSpPr>
          <p:cNvPr id="10" name="Text 2"/>
          <p:cNvSpPr/>
          <p:nvPr/>
        </p:nvSpPr>
        <p:spPr>
          <a:xfrm>
            <a:off x="12753975" y="571500"/>
            <a:ext cx="4467225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r">
              <a:lnSpc>
                <a:spcPts val="3300"/>
              </a:lnSpc>
            </a:pPr>
            <a:r>
              <a:rPr lang="en-US" sz="2700" b="0" i="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Dolphin Database + Subiter</a:t>
            </a:r>
            <a:endParaRPr lang="en-US" sz="27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8810625" y="3790950"/>
            <a:ext cx="790575" cy="5781675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0" y="1266825"/>
            <a:ext cx="18288000" cy="18288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5629275" y="0"/>
            <a:ext cx="3133725" cy="1276350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0" y="8296275"/>
            <a:ext cx="3362325" cy="1990725"/>
          </a:xfrm>
          <a:prstGeom prst="rect">
            <a:avLst/>
          </a:prstGeom>
        </p:spPr>
      </p:pic>
      <p:pic>
        <p:nvPicPr>
          <p:cNvPr id="7" name="Image 5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xfrm>
            <a:off x="1400175" y="3219450"/>
            <a:ext cx="6762750" cy="6781800"/>
          </a:xfrm>
          <a:prstGeom prst="rect">
            <a:avLst/>
          </a:prstGeom>
        </p:spPr>
      </p:pic>
      <p:sp>
        <p:nvSpPr>
          <p:cNvPr id="8" name="Text 0"/>
          <p:cNvSpPr/>
          <p:nvPr/>
        </p:nvSpPr>
        <p:spPr>
          <a:xfrm>
            <a:off x="1047750" y="571500"/>
            <a:ext cx="561975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3300"/>
              </a:lnSpc>
            </a:pPr>
            <a:r>
              <a:rPr lang="en-US" sz="2700" b="1" i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Management and Control System</a:t>
            </a:r>
            <a:endParaRPr lang="en-US" sz="2700" dirty="0"/>
          </a:p>
        </p:txBody>
      </p:sp>
      <p:sp>
        <p:nvSpPr>
          <p:cNvPr id="9" name="Text 1"/>
          <p:cNvSpPr/>
          <p:nvPr/>
        </p:nvSpPr>
        <p:spPr>
          <a:xfrm>
            <a:off x="990600" y="1562100"/>
            <a:ext cx="16173450" cy="1943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7650"/>
              </a:lnSpc>
            </a:pPr>
            <a:r>
              <a:rPr lang="en-US" sz="7500" b="0" i="0" kern="0" spc="-225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StoryCards
</a:t>
            </a:r>
            <a:r>
              <a:rPr lang="en-US" sz="7500" b="1" i="0" kern="0" spc="-225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Chamados</a:t>
            </a:r>
            <a:endParaRPr lang="en-US" sz="7500" dirty="0"/>
          </a:p>
        </p:txBody>
      </p:sp>
      <p:sp>
        <p:nvSpPr>
          <p:cNvPr id="10" name="Text 2"/>
          <p:cNvSpPr/>
          <p:nvPr/>
        </p:nvSpPr>
        <p:spPr>
          <a:xfrm>
            <a:off x="12753975" y="571500"/>
            <a:ext cx="4467225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r">
              <a:lnSpc>
                <a:spcPts val="3300"/>
              </a:lnSpc>
            </a:pPr>
            <a:r>
              <a:rPr lang="en-US" sz="2700" b="0" i="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Dolphin Database + Subiter</a:t>
            </a:r>
            <a:endParaRPr lang="en-US" sz="2700" dirty="0"/>
          </a:p>
        </p:txBody>
      </p:sp>
      <p:sp>
        <p:nvSpPr>
          <p:cNvPr id="11" name="Text 3"/>
          <p:cNvSpPr/>
          <p:nvPr/>
        </p:nvSpPr>
        <p:spPr>
          <a:xfrm>
            <a:off x="10572750" y="4133850"/>
            <a:ext cx="5743575" cy="10382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442"/>
              </a:lnSpc>
              <a:spcAft>
                <a:spcPts val="1875"/>
              </a:spcAft>
            </a:pPr>
            <a:r>
              <a:rPr lang="en-US" sz="3375" b="1" i="0" kern="0" spc="-15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Como
</a:t>
            </a:r>
            <a:r>
              <a:rPr lang="en-US" sz="3000" b="0" i="0" kern="0" spc="-15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usuário do sistema,</a:t>
            </a:r>
            <a:endParaRPr lang="en-US" sz="3375" dirty="0"/>
          </a:p>
        </p:txBody>
      </p:sp>
      <p:sp>
        <p:nvSpPr>
          <p:cNvPr id="12" name="Text 4"/>
          <p:cNvSpPr/>
          <p:nvPr/>
        </p:nvSpPr>
        <p:spPr>
          <a:xfrm>
            <a:off x="10601325" y="5753100"/>
            <a:ext cx="5743575" cy="1028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442"/>
              </a:lnSpc>
              <a:spcAft>
                <a:spcPts val="1875"/>
              </a:spcAft>
            </a:pPr>
            <a:r>
              <a:rPr lang="en-US" sz="3375" b="1" i="0" kern="0" spc="-15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Eu quero
</a:t>
            </a:r>
            <a:r>
              <a:rPr lang="en-US" sz="3000" b="0" i="0" kern="0" spc="-15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adicionar um novo chamado,</a:t>
            </a:r>
            <a:endParaRPr lang="en-US" sz="3375" dirty="0"/>
          </a:p>
        </p:txBody>
      </p:sp>
      <p:sp>
        <p:nvSpPr>
          <p:cNvPr id="13" name="Text 5"/>
          <p:cNvSpPr/>
          <p:nvPr/>
        </p:nvSpPr>
        <p:spPr>
          <a:xfrm>
            <a:off x="10601325" y="7372350"/>
            <a:ext cx="5743575" cy="1876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672"/>
              </a:lnSpc>
              <a:spcAft>
                <a:spcPts val="1875"/>
              </a:spcAft>
            </a:pPr>
            <a:r>
              <a:rPr lang="en-US" sz="3600" b="1" i="0" kern="0" spc="-15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Para que
</a:t>
            </a:r>
            <a:r>
              <a:rPr lang="en-US" sz="3000" b="0" i="0" kern="0" spc="-15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seja possível dar andamento às necessidades dos clientes.</a:t>
            </a:r>
            <a:endParaRPr lang="en-US" sz="36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0" y="1266825"/>
            <a:ext cx="18288000" cy="18288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5629275" y="0"/>
            <a:ext cx="3133725" cy="1276350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0" y="8296275"/>
            <a:ext cx="3362325" cy="1990725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8782050" y="4048125"/>
            <a:ext cx="790575" cy="5781675"/>
          </a:xfrm>
          <a:prstGeom prst="rect">
            <a:avLst/>
          </a:prstGeom>
        </p:spPr>
      </p:pic>
      <p:pic>
        <p:nvPicPr>
          <p:cNvPr id="7" name="Image 5" descr="preencoded.png"/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13163550" y="781050"/>
            <a:ext cx="5124450" cy="7115175"/>
          </a:xfrm>
          <a:prstGeom prst="rect">
            <a:avLst/>
          </a:prstGeom>
        </p:spPr>
      </p:pic>
      <p:sp>
        <p:nvSpPr>
          <p:cNvPr id="8" name="Text 0"/>
          <p:cNvSpPr/>
          <p:nvPr/>
        </p:nvSpPr>
        <p:spPr>
          <a:xfrm>
            <a:off x="1047750" y="571500"/>
            <a:ext cx="561975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3300"/>
              </a:lnSpc>
            </a:pPr>
            <a:r>
              <a:rPr lang="en-US" sz="2700" b="1" i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Management and Control System</a:t>
            </a:r>
            <a:endParaRPr lang="en-US" sz="2700" dirty="0"/>
          </a:p>
        </p:txBody>
      </p:sp>
      <p:sp>
        <p:nvSpPr>
          <p:cNvPr id="9" name="Text 1"/>
          <p:cNvSpPr/>
          <p:nvPr/>
        </p:nvSpPr>
        <p:spPr>
          <a:xfrm>
            <a:off x="990600" y="1562100"/>
            <a:ext cx="16173450" cy="1943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7650"/>
              </a:lnSpc>
            </a:pPr>
            <a:r>
              <a:rPr lang="en-US" sz="7500" b="0" i="0" kern="0" spc="-225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Critérios de Aceite
</a:t>
            </a:r>
            <a:r>
              <a:rPr lang="en-US" sz="7500" b="1" i="0" kern="0" spc="-225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Chamados</a:t>
            </a:r>
            <a:endParaRPr lang="en-US" sz="7500" dirty="0"/>
          </a:p>
        </p:txBody>
      </p:sp>
      <p:sp>
        <p:nvSpPr>
          <p:cNvPr id="10" name="Text 2"/>
          <p:cNvSpPr/>
          <p:nvPr/>
        </p:nvSpPr>
        <p:spPr>
          <a:xfrm>
            <a:off x="12753975" y="571500"/>
            <a:ext cx="4467225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r">
              <a:lnSpc>
                <a:spcPts val="3300"/>
              </a:lnSpc>
            </a:pPr>
            <a:r>
              <a:rPr lang="en-US" sz="2700" b="0" i="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Dolphin Database + Subiter</a:t>
            </a:r>
            <a:endParaRPr lang="en-US" sz="2700" dirty="0"/>
          </a:p>
        </p:txBody>
      </p:sp>
      <p:sp>
        <p:nvSpPr>
          <p:cNvPr id="11" name="Text 3"/>
          <p:cNvSpPr/>
          <p:nvPr/>
        </p:nvSpPr>
        <p:spPr>
          <a:xfrm>
            <a:off x="3124200" y="4876800"/>
            <a:ext cx="5257800" cy="449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060"/>
              </a:lnSpc>
              <a:spcAft>
                <a:spcPts val="1875"/>
              </a:spcAft>
            </a:pPr>
            <a:r>
              <a:rPr lang="en-US" sz="3000" b="0" i="0" kern="0" spc="-150" dirty="0">
                <a:solidFill>
                  <a:srgbClr val="FFFFFF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Campos obrigatórios</a:t>
            </a:r>
            <a:r>
              <a:rPr lang="en-US" sz="3000" b="0" i="0" kern="0" spc="-15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: nome, descrição, data de início e status;
</a:t>
            </a:r>
            <a:r>
              <a:rPr lang="en-US" sz="3000" b="0" i="0" kern="0" spc="-150" dirty="0">
                <a:solidFill>
                  <a:srgbClr val="FFFFFF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Botão de cadastro</a:t>
            </a:r>
            <a:r>
              <a:rPr lang="en-US" sz="3000" b="0" i="0" kern="0" spc="-15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: Criar ID automático do chamado;</a:t>
            </a:r>
            <a:endParaRPr lang="en-US" sz="3000" dirty="0"/>
          </a:p>
        </p:txBody>
      </p:sp>
      <p:sp>
        <p:nvSpPr>
          <p:cNvPr id="12" name="Text 4"/>
          <p:cNvSpPr/>
          <p:nvPr/>
        </p:nvSpPr>
        <p:spPr>
          <a:xfrm>
            <a:off x="9886950" y="8982075"/>
            <a:ext cx="4743450" cy="390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060"/>
              </a:lnSpc>
              <a:spcAft>
                <a:spcPts val="1800"/>
              </a:spcAft>
            </a:pPr>
            <a:r>
              <a:rPr lang="en-US" sz="3000" b="0" i="0" kern="0" spc="-15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Integração com o backend.</a:t>
            </a:r>
            <a:endParaRPr lang="en-US" sz="3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0" y="1266825"/>
            <a:ext cx="18288000" cy="18288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9134475" y="0"/>
            <a:ext cx="9153525" cy="10287000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5629275" y="0"/>
            <a:ext cx="3133725" cy="1276350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0" y="8356236"/>
            <a:ext cx="3362325" cy="1990725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1047750" y="571500"/>
            <a:ext cx="299085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3300"/>
              </a:lnSpc>
            </a:pPr>
            <a:r>
              <a:rPr lang="en-US" sz="2700" b="1" i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Dolphin Database</a:t>
            </a:r>
            <a:endParaRPr lang="en-US" sz="2700" dirty="0"/>
          </a:p>
        </p:txBody>
      </p:sp>
      <p:sp>
        <p:nvSpPr>
          <p:cNvPr id="8" name="Text 1"/>
          <p:cNvSpPr/>
          <p:nvPr/>
        </p:nvSpPr>
        <p:spPr>
          <a:xfrm>
            <a:off x="1047750" y="1548193"/>
            <a:ext cx="16173450" cy="2819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11092"/>
              </a:lnSpc>
            </a:pPr>
            <a:r>
              <a:rPr lang="en-US" sz="10875" b="0" i="0" kern="0" spc="-375" dirty="0">
                <a:solidFill>
                  <a:srgbClr val="FFFFFF"/>
                </a:solidFill>
                <a:ea typeface="Inter Regular" pitchFamily="34" charset="-122"/>
                <a:cs typeface="Inter Regular" pitchFamily="34" charset="-120"/>
              </a:rPr>
              <a:t>Management and
</a:t>
            </a:r>
            <a:r>
              <a:rPr lang="en-US" sz="10875" b="1" i="0" kern="0" spc="-375" dirty="0">
                <a:solidFill>
                  <a:srgbClr val="FFFFFF"/>
                </a:solidFill>
                <a:ea typeface="Inter Bold" pitchFamily="34" charset="-122"/>
                <a:cs typeface="Inter Bold" pitchFamily="34" charset="-120"/>
              </a:rPr>
              <a:t>Control System</a:t>
            </a:r>
            <a:endParaRPr lang="en-US" sz="10875" dirty="0"/>
          </a:p>
        </p:txBody>
      </p:sp>
      <p:sp>
        <p:nvSpPr>
          <p:cNvPr id="9" name="Text 2"/>
          <p:cNvSpPr/>
          <p:nvPr/>
        </p:nvSpPr>
        <p:spPr>
          <a:xfrm>
            <a:off x="16040100" y="571500"/>
            <a:ext cx="118110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r">
              <a:lnSpc>
                <a:spcPts val="3300"/>
              </a:lnSpc>
            </a:pPr>
            <a:r>
              <a:rPr lang="en-US" sz="2700" b="0" i="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Subiter</a:t>
            </a:r>
            <a:endParaRPr lang="en-US" sz="27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D8C7D6B-CDDC-5155-9299-B476CDBBD63E}"/>
              </a:ext>
            </a:extLst>
          </p:cNvPr>
          <p:cNvSpPr txBox="1"/>
          <p:nvPr/>
        </p:nvSpPr>
        <p:spPr>
          <a:xfrm>
            <a:off x="1784298" y="5149966"/>
            <a:ext cx="7689954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chemeClr val="bg1"/>
                </a:solidFill>
              </a:rPr>
              <a:t>Link oficial da apresentação: </a:t>
            </a:r>
          </a:p>
          <a:p>
            <a:r>
              <a:rPr lang="pt-BR" sz="2000" dirty="0">
                <a:solidFill>
                  <a:schemeClr val="bg1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https://www.figma.com/proto/XYEbXPqz5VlymOqB6YFPq8/MCS-Slides?page-id=3%3A2&amp;node-id=187%3A16&amp;viewport=-229%2C179%2C0.03&amp;scaling=contain&amp;starting-point-node-id=187%3A16</a:t>
            </a:r>
            <a:endParaRPr lang="pt-BR" sz="2000" dirty="0">
              <a:solidFill>
                <a:schemeClr val="bg1"/>
              </a:solidFill>
            </a:endParaRPr>
          </a:p>
          <a:p>
            <a:endParaRPr lang="pt-B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75073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0" y="1266825"/>
            <a:ext cx="18288000" cy="18288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5629275" y="0"/>
            <a:ext cx="3133725" cy="1276350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0" y="8296275"/>
            <a:ext cx="3362325" cy="1990725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5448300" y="9334500"/>
            <a:ext cx="7748625" cy="952500"/>
          </a:xfrm>
          <a:prstGeom prst="rect">
            <a:avLst/>
          </a:prstGeom>
        </p:spPr>
      </p:pic>
      <p:pic>
        <p:nvPicPr>
          <p:cNvPr id="7" name="Image 5" descr="preencoded.png"/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3867150" y="3752850"/>
            <a:ext cx="11839575" cy="6538127"/>
          </a:xfrm>
          <a:prstGeom prst="rect">
            <a:avLst/>
          </a:prstGeom>
        </p:spPr>
      </p:pic>
      <p:sp>
        <p:nvSpPr>
          <p:cNvPr id="8" name="Text 0"/>
          <p:cNvSpPr/>
          <p:nvPr/>
        </p:nvSpPr>
        <p:spPr>
          <a:xfrm>
            <a:off x="1047750" y="571500"/>
            <a:ext cx="561975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3300"/>
              </a:lnSpc>
            </a:pPr>
            <a:r>
              <a:rPr lang="en-US" sz="2700" b="1" i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Management and Control System</a:t>
            </a:r>
            <a:endParaRPr lang="en-US" sz="2700" dirty="0"/>
          </a:p>
        </p:txBody>
      </p:sp>
      <p:sp>
        <p:nvSpPr>
          <p:cNvPr id="9" name="Text 1"/>
          <p:cNvSpPr/>
          <p:nvPr/>
        </p:nvSpPr>
        <p:spPr>
          <a:xfrm>
            <a:off x="990600" y="1562100"/>
            <a:ext cx="16173450" cy="1943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7650"/>
              </a:lnSpc>
            </a:pPr>
            <a:r>
              <a:rPr lang="en-US" sz="7500" b="0" i="0" kern="0" spc="-225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Wireframes
</a:t>
            </a:r>
            <a:r>
              <a:rPr lang="en-US" sz="7500" b="1" i="0" kern="0" spc="-225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Chamados</a:t>
            </a:r>
            <a:endParaRPr lang="en-US" sz="7500" dirty="0"/>
          </a:p>
        </p:txBody>
      </p:sp>
      <p:sp>
        <p:nvSpPr>
          <p:cNvPr id="10" name="Text 2"/>
          <p:cNvSpPr/>
          <p:nvPr/>
        </p:nvSpPr>
        <p:spPr>
          <a:xfrm>
            <a:off x="12753975" y="571500"/>
            <a:ext cx="4467225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r">
              <a:lnSpc>
                <a:spcPts val="3300"/>
              </a:lnSpc>
            </a:pPr>
            <a:r>
              <a:rPr lang="en-US" sz="2700" b="0" i="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Dolphin Database + Subiter</a:t>
            </a:r>
            <a:endParaRPr lang="en-US" sz="270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8810625" y="3790950"/>
            <a:ext cx="790575" cy="5781675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0" y="1266825"/>
            <a:ext cx="18288000" cy="18288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5629275" y="0"/>
            <a:ext cx="3133725" cy="1276350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0" y="8296275"/>
            <a:ext cx="3362325" cy="1990725"/>
          </a:xfrm>
          <a:prstGeom prst="rect">
            <a:avLst/>
          </a:prstGeom>
        </p:spPr>
      </p:pic>
      <p:pic>
        <p:nvPicPr>
          <p:cNvPr id="7" name="Image 5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xfrm>
            <a:off x="1419225" y="3219450"/>
            <a:ext cx="6762750" cy="6781800"/>
          </a:xfrm>
          <a:prstGeom prst="rect">
            <a:avLst/>
          </a:prstGeom>
        </p:spPr>
      </p:pic>
      <p:sp>
        <p:nvSpPr>
          <p:cNvPr id="8" name="Text 0"/>
          <p:cNvSpPr/>
          <p:nvPr/>
        </p:nvSpPr>
        <p:spPr>
          <a:xfrm>
            <a:off x="1047750" y="571500"/>
            <a:ext cx="561975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3300"/>
              </a:lnSpc>
            </a:pPr>
            <a:r>
              <a:rPr lang="en-US" sz="2700" b="1" i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Management and Control System</a:t>
            </a:r>
            <a:endParaRPr lang="en-US" sz="2700" dirty="0"/>
          </a:p>
        </p:txBody>
      </p:sp>
      <p:sp>
        <p:nvSpPr>
          <p:cNvPr id="9" name="Text 1"/>
          <p:cNvSpPr/>
          <p:nvPr/>
        </p:nvSpPr>
        <p:spPr>
          <a:xfrm>
            <a:off x="990600" y="1562100"/>
            <a:ext cx="16173450" cy="1943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7650"/>
              </a:lnSpc>
            </a:pPr>
            <a:r>
              <a:rPr lang="en-US" sz="7500" b="0" i="0" kern="0" spc="-225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StoryCards
</a:t>
            </a:r>
            <a:r>
              <a:rPr lang="en-US" sz="7500" b="1" i="0" kern="0" spc="-225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Problemas do Chamado</a:t>
            </a:r>
            <a:endParaRPr lang="en-US" sz="7500" dirty="0"/>
          </a:p>
        </p:txBody>
      </p:sp>
      <p:sp>
        <p:nvSpPr>
          <p:cNvPr id="10" name="Text 2"/>
          <p:cNvSpPr/>
          <p:nvPr/>
        </p:nvSpPr>
        <p:spPr>
          <a:xfrm>
            <a:off x="12753975" y="571500"/>
            <a:ext cx="4467225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r">
              <a:lnSpc>
                <a:spcPts val="3300"/>
              </a:lnSpc>
            </a:pPr>
            <a:r>
              <a:rPr lang="en-US" sz="2700" b="0" i="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Dolphin Database + Subiter</a:t>
            </a:r>
            <a:endParaRPr lang="en-US" sz="2700" dirty="0"/>
          </a:p>
        </p:txBody>
      </p:sp>
      <p:sp>
        <p:nvSpPr>
          <p:cNvPr id="11" name="Text 3"/>
          <p:cNvSpPr/>
          <p:nvPr/>
        </p:nvSpPr>
        <p:spPr>
          <a:xfrm>
            <a:off x="10572750" y="4133850"/>
            <a:ext cx="5743575" cy="10382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442"/>
              </a:lnSpc>
              <a:spcAft>
                <a:spcPts val="1875"/>
              </a:spcAft>
            </a:pPr>
            <a:r>
              <a:rPr lang="en-US" sz="3375" b="1" i="0" kern="0" spc="-15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Como
</a:t>
            </a:r>
            <a:r>
              <a:rPr lang="en-US" sz="3000" b="0" i="0" kern="0" spc="-15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usuário suporte do sistema,</a:t>
            </a:r>
            <a:endParaRPr lang="en-US" sz="3375" dirty="0"/>
          </a:p>
        </p:txBody>
      </p:sp>
      <p:sp>
        <p:nvSpPr>
          <p:cNvPr id="12" name="Text 4"/>
          <p:cNvSpPr/>
          <p:nvPr/>
        </p:nvSpPr>
        <p:spPr>
          <a:xfrm>
            <a:off x="10601325" y="5753100"/>
            <a:ext cx="5743575" cy="1409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442"/>
              </a:lnSpc>
              <a:spcAft>
                <a:spcPts val="1875"/>
              </a:spcAft>
            </a:pPr>
            <a:r>
              <a:rPr lang="en-US" sz="3375" b="1" i="0" kern="0" spc="-15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Eu quero
</a:t>
            </a:r>
            <a:r>
              <a:rPr lang="en-US" sz="3000" b="0" i="0" kern="0" spc="-15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adicionar problemas encontrados em um chamado,</a:t>
            </a:r>
            <a:endParaRPr lang="en-US" sz="3375" dirty="0"/>
          </a:p>
        </p:txBody>
      </p:sp>
      <p:sp>
        <p:nvSpPr>
          <p:cNvPr id="13" name="Text 5"/>
          <p:cNvSpPr/>
          <p:nvPr/>
        </p:nvSpPr>
        <p:spPr>
          <a:xfrm>
            <a:off x="10572750" y="7781925"/>
            <a:ext cx="5743575" cy="1876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672"/>
              </a:lnSpc>
              <a:spcAft>
                <a:spcPts val="1875"/>
              </a:spcAft>
            </a:pPr>
            <a:r>
              <a:rPr lang="en-US" sz="3600" b="1" i="0" kern="0" spc="-15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Para que
</a:t>
            </a:r>
            <a:r>
              <a:rPr lang="en-US" sz="3000" b="0" i="0" kern="0" spc="-15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seja possível identificar soluções.</a:t>
            </a:r>
            <a:endParaRPr lang="en-US" sz="360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0" y="1266825"/>
            <a:ext cx="18288000" cy="18288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5629275" y="0"/>
            <a:ext cx="3133725" cy="1276350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0" y="8296275"/>
            <a:ext cx="3362325" cy="1990725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8782050" y="4048125"/>
            <a:ext cx="790575" cy="5781675"/>
          </a:xfrm>
          <a:prstGeom prst="rect">
            <a:avLst/>
          </a:prstGeom>
        </p:spPr>
      </p:pic>
      <p:pic>
        <p:nvPicPr>
          <p:cNvPr id="7" name="Image 5" descr="preencoded.png"/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13163550" y="781050"/>
            <a:ext cx="5124450" cy="7115175"/>
          </a:xfrm>
          <a:prstGeom prst="rect">
            <a:avLst/>
          </a:prstGeom>
        </p:spPr>
      </p:pic>
      <p:sp>
        <p:nvSpPr>
          <p:cNvPr id="8" name="Text 0"/>
          <p:cNvSpPr/>
          <p:nvPr/>
        </p:nvSpPr>
        <p:spPr>
          <a:xfrm>
            <a:off x="1047750" y="571500"/>
            <a:ext cx="561975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3300"/>
              </a:lnSpc>
            </a:pPr>
            <a:r>
              <a:rPr lang="en-US" sz="2700" b="1" i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Management and Control System</a:t>
            </a:r>
            <a:endParaRPr lang="en-US" sz="2700" dirty="0"/>
          </a:p>
        </p:txBody>
      </p:sp>
      <p:sp>
        <p:nvSpPr>
          <p:cNvPr id="9" name="Text 1"/>
          <p:cNvSpPr/>
          <p:nvPr/>
        </p:nvSpPr>
        <p:spPr>
          <a:xfrm>
            <a:off x="990600" y="1562100"/>
            <a:ext cx="16173450" cy="1943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7650"/>
              </a:lnSpc>
            </a:pPr>
            <a:r>
              <a:rPr lang="en-US" sz="7500" b="0" i="0" kern="0" spc="-225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Critérios de Aceite
</a:t>
            </a:r>
            <a:r>
              <a:rPr lang="en-US" sz="7500" b="1" i="0" kern="0" spc="-225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Problemas do Chamado</a:t>
            </a:r>
            <a:endParaRPr lang="en-US" sz="7500" dirty="0"/>
          </a:p>
        </p:txBody>
      </p:sp>
      <p:sp>
        <p:nvSpPr>
          <p:cNvPr id="10" name="Text 2"/>
          <p:cNvSpPr/>
          <p:nvPr/>
        </p:nvSpPr>
        <p:spPr>
          <a:xfrm>
            <a:off x="12753975" y="571500"/>
            <a:ext cx="4467225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r">
              <a:lnSpc>
                <a:spcPts val="3300"/>
              </a:lnSpc>
            </a:pPr>
            <a:r>
              <a:rPr lang="en-US" sz="2700" b="0" i="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Dolphin Database + Subiter</a:t>
            </a:r>
            <a:endParaRPr lang="en-US" sz="2700" dirty="0"/>
          </a:p>
        </p:txBody>
      </p:sp>
      <p:sp>
        <p:nvSpPr>
          <p:cNvPr id="11" name="Text 3"/>
          <p:cNvSpPr/>
          <p:nvPr/>
        </p:nvSpPr>
        <p:spPr>
          <a:xfrm>
            <a:off x="3124200" y="4876800"/>
            <a:ext cx="5257800" cy="449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060"/>
              </a:lnSpc>
              <a:spcAft>
                <a:spcPts val="1875"/>
              </a:spcAft>
            </a:pPr>
            <a:r>
              <a:rPr lang="en-US" sz="3000" b="0" i="0" kern="0" spc="-150" dirty="0">
                <a:solidFill>
                  <a:srgbClr val="FFFFFF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Adicionar problemas e possíveis soluções ao chamado</a:t>
            </a:r>
            <a:r>
              <a:rPr lang="en-US" sz="3000" b="0" i="0" kern="0" spc="-15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;
</a:t>
            </a:r>
            <a:r>
              <a:rPr lang="en-US" sz="3000" b="0" i="0" kern="0" spc="-150" dirty="0">
                <a:solidFill>
                  <a:srgbClr val="FFFFFF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Botão gerar orçamento: </a:t>
            </a:r>
            <a:r>
              <a:rPr lang="en-US" sz="3000" b="0" i="0" kern="0" spc="-15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encaminhar para o usuário administrador;</a:t>
            </a:r>
            <a:endParaRPr lang="en-US" sz="3000" dirty="0"/>
          </a:p>
        </p:txBody>
      </p:sp>
      <p:sp>
        <p:nvSpPr>
          <p:cNvPr id="12" name="Text 4"/>
          <p:cNvSpPr/>
          <p:nvPr/>
        </p:nvSpPr>
        <p:spPr>
          <a:xfrm>
            <a:off x="9886950" y="8982075"/>
            <a:ext cx="4743450" cy="390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060"/>
              </a:lnSpc>
              <a:spcAft>
                <a:spcPts val="1800"/>
              </a:spcAft>
            </a:pPr>
            <a:r>
              <a:rPr lang="en-US" sz="3000" b="0" i="0" kern="0" spc="-15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Integração com o backend.</a:t>
            </a:r>
            <a:endParaRPr lang="en-US" sz="3000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0" y="1266825"/>
            <a:ext cx="18288000" cy="18288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5629275" y="0"/>
            <a:ext cx="3133725" cy="1276350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0" y="8296275"/>
            <a:ext cx="3362325" cy="1990725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5448300" y="9334500"/>
            <a:ext cx="7748625" cy="952500"/>
          </a:xfrm>
          <a:prstGeom prst="rect">
            <a:avLst/>
          </a:prstGeom>
        </p:spPr>
      </p:pic>
      <p:pic>
        <p:nvPicPr>
          <p:cNvPr id="7" name="Image 5" descr="preencoded.png"/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3867150" y="3752850"/>
            <a:ext cx="11839575" cy="6538127"/>
          </a:xfrm>
          <a:prstGeom prst="rect">
            <a:avLst/>
          </a:prstGeom>
        </p:spPr>
      </p:pic>
      <p:pic>
        <p:nvPicPr>
          <p:cNvPr id="8" name="Image 6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/>
        </p:blipFill>
        <p:spPr>
          <a:xfrm>
            <a:off x="12725400" y="5972175"/>
            <a:ext cx="190500" cy="190500"/>
          </a:xfrm>
          <a:prstGeom prst="rect">
            <a:avLst/>
          </a:prstGeom>
        </p:spPr>
      </p:pic>
      <p:sp>
        <p:nvSpPr>
          <p:cNvPr id="9" name="Text 0"/>
          <p:cNvSpPr/>
          <p:nvPr/>
        </p:nvSpPr>
        <p:spPr>
          <a:xfrm>
            <a:off x="1047750" y="571500"/>
            <a:ext cx="561975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3300"/>
              </a:lnSpc>
            </a:pPr>
            <a:r>
              <a:rPr lang="en-US" sz="2700" b="1" i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Management and Control System</a:t>
            </a:r>
            <a:endParaRPr lang="en-US" sz="2700" dirty="0"/>
          </a:p>
        </p:txBody>
      </p:sp>
      <p:sp>
        <p:nvSpPr>
          <p:cNvPr id="10" name="Text 1"/>
          <p:cNvSpPr/>
          <p:nvPr/>
        </p:nvSpPr>
        <p:spPr>
          <a:xfrm>
            <a:off x="990600" y="1562100"/>
            <a:ext cx="16173450" cy="1943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7650"/>
              </a:lnSpc>
            </a:pPr>
            <a:r>
              <a:rPr lang="en-US" sz="7500" b="0" i="0" kern="0" spc="-225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Wireframes
</a:t>
            </a:r>
            <a:r>
              <a:rPr lang="en-US" sz="7500" b="1" i="0" kern="0" spc="-225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Problemas do Chamado</a:t>
            </a:r>
            <a:endParaRPr lang="en-US" sz="7500" dirty="0"/>
          </a:p>
        </p:txBody>
      </p:sp>
      <p:sp>
        <p:nvSpPr>
          <p:cNvPr id="11" name="Text 2"/>
          <p:cNvSpPr/>
          <p:nvPr/>
        </p:nvSpPr>
        <p:spPr>
          <a:xfrm>
            <a:off x="12753975" y="571500"/>
            <a:ext cx="4467225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r">
              <a:lnSpc>
                <a:spcPts val="3300"/>
              </a:lnSpc>
            </a:pPr>
            <a:r>
              <a:rPr lang="en-US" sz="2700" b="0" i="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Dolphin Database + Subiter</a:t>
            </a:r>
            <a:endParaRPr lang="en-US" sz="2700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0" y="1266825"/>
            <a:ext cx="18288000" cy="18288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5629275" y="0"/>
            <a:ext cx="3133725" cy="1276350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0" y="8296275"/>
            <a:ext cx="3362325" cy="1990725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5448300" y="9334500"/>
            <a:ext cx="7748625" cy="952500"/>
          </a:xfrm>
          <a:prstGeom prst="rect">
            <a:avLst/>
          </a:prstGeom>
        </p:spPr>
      </p:pic>
      <p:pic>
        <p:nvPicPr>
          <p:cNvPr id="7" name="Image 5" descr="preencoded.png"/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3867150" y="3752850"/>
            <a:ext cx="11839575" cy="6538127"/>
          </a:xfrm>
          <a:prstGeom prst="rect">
            <a:avLst/>
          </a:prstGeom>
        </p:spPr>
      </p:pic>
      <p:pic>
        <p:nvPicPr>
          <p:cNvPr id="8" name="Image 6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/>
        </p:blipFill>
        <p:spPr>
          <a:xfrm>
            <a:off x="11153775" y="6772275"/>
            <a:ext cx="828675" cy="209550"/>
          </a:xfrm>
          <a:prstGeom prst="rect">
            <a:avLst/>
          </a:prstGeom>
        </p:spPr>
      </p:pic>
      <p:sp>
        <p:nvSpPr>
          <p:cNvPr id="9" name="Text 0"/>
          <p:cNvSpPr/>
          <p:nvPr/>
        </p:nvSpPr>
        <p:spPr>
          <a:xfrm>
            <a:off x="1047750" y="571500"/>
            <a:ext cx="561975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3300"/>
              </a:lnSpc>
            </a:pPr>
            <a:r>
              <a:rPr lang="en-US" sz="2700" b="1" i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Management and Control System</a:t>
            </a:r>
            <a:endParaRPr lang="en-US" sz="2700" dirty="0"/>
          </a:p>
        </p:txBody>
      </p:sp>
      <p:sp>
        <p:nvSpPr>
          <p:cNvPr id="10" name="Text 1"/>
          <p:cNvSpPr/>
          <p:nvPr/>
        </p:nvSpPr>
        <p:spPr>
          <a:xfrm>
            <a:off x="990600" y="1562100"/>
            <a:ext cx="16173450" cy="1943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7650"/>
              </a:lnSpc>
            </a:pPr>
            <a:r>
              <a:rPr lang="en-US" sz="7500" b="0" i="0" kern="0" spc="-225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Wireframes
</a:t>
            </a:r>
            <a:r>
              <a:rPr lang="en-US" sz="7500" b="1" i="0" kern="0" spc="-225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Problemas do Chamado</a:t>
            </a:r>
            <a:endParaRPr lang="en-US" sz="7500" dirty="0"/>
          </a:p>
        </p:txBody>
      </p:sp>
      <p:sp>
        <p:nvSpPr>
          <p:cNvPr id="11" name="Text 2"/>
          <p:cNvSpPr/>
          <p:nvPr/>
        </p:nvSpPr>
        <p:spPr>
          <a:xfrm>
            <a:off x="12753975" y="571500"/>
            <a:ext cx="4467225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r">
              <a:lnSpc>
                <a:spcPts val="3300"/>
              </a:lnSpc>
            </a:pPr>
            <a:r>
              <a:rPr lang="en-US" sz="2700" b="0" i="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Dolphin Database + Subiter</a:t>
            </a:r>
            <a:endParaRPr lang="en-US" sz="2700" dirty="0"/>
          </a:p>
        </p:txBody>
      </p:sp>
      <p:sp>
        <p:nvSpPr>
          <p:cNvPr id="12" name="Text 3"/>
          <p:cNvSpPr/>
          <p:nvPr/>
        </p:nvSpPr>
        <p:spPr>
          <a:xfrm rot="5400000">
            <a:off x="14658975" y="4714875"/>
            <a:ext cx="4133850" cy="390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060"/>
              </a:lnSpc>
            </a:pPr>
            <a:r>
              <a:rPr lang="en-US" sz="3000" b="0" i="0" kern="0" spc="-150" dirty="0">
                <a:solidFill>
                  <a:srgbClr val="FFFFFF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ADICIONAR PROBLEMA</a:t>
            </a:r>
            <a:endParaRPr lang="en-US" sz="3000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8810625" y="3790950"/>
            <a:ext cx="790575" cy="5781675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0" y="1266825"/>
            <a:ext cx="18288000" cy="18288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5629275" y="0"/>
            <a:ext cx="3133725" cy="1276350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0" y="8296275"/>
            <a:ext cx="3362325" cy="1990725"/>
          </a:xfrm>
          <a:prstGeom prst="rect">
            <a:avLst/>
          </a:prstGeom>
        </p:spPr>
      </p:pic>
      <p:pic>
        <p:nvPicPr>
          <p:cNvPr id="7" name="Image 5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xfrm>
            <a:off x="1685925" y="2733675"/>
            <a:ext cx="6762750" cy="6781800"/>
          </a:xfrm>
          <a:prstGeom prst="rect">
            <a:avLst/>
          </a:prstGeom>
        </p:spPr>
      </p:pic>
      <p:sp>
        <p:nvSpPr>
          <p:cNvPr id="8" name="Text 0"/>
          <p:cNvSpPr/>
          <p:nvPr/>
        </p:nvSpPr>
        <p:spPr>
          <a:xfrm>
            <a:off x="1047750" y="571500"/>
            <a:ext cx="561975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3300"/>
              </a:lnSpc>
            </a:pPr>
            <a:r>
              <a:rPr lang="en-US" sz="2700" b="1" i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Management and Control System</a:t>
            </a:r>
            <a:endParaRPr lang="en-US" sz="2700" dirty="0"/>
          </a:p>
        </p:txBody>
      </p:sp>
      <p:sp>
        <p:nvSpPr>
          <p:cNvPr id="9" name="Text 1"/>
          <p:cNvSpPr/>
          <p:nvPr/>
        </p:nvSpPr>
        <p:spPr>
          <a:xfrm>
            <a:off x="990600" y="1562100"/>
            <a:ext cx="16173450" cy="1943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7650"/>
              </a:lnSpc>
            </a:pPr>
            <a:r>
              <a:rPr lang="en-US" sz="7500" b="0" i="0" kern="0" spc="-225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StoryCards
</a:t>
            </a:r>
            <a:r>
              <a:rPr lang="en-US" sz="7500" b="1" i="0" kern="0" spc="-225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Soluções</a:t>
            </a:r>
            <a:endParaRPr lang="en-US" sz="7500" dirty="0"/>
          </a:p>
        </p:txBody>
      </p:sp>
      <p:sp>
        <p:nvSpPr>
          <p:cNvPr id="10" name="Text 2"/>
          <p:cNvSpPr/>
          <p:nvPr/>
        </p:nvSpPr>
        <p:spPr>
          <a:xfrm>
            <a:off x="12753975" y="571500"/>
            <a:ext cx="4467225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r">
              <a:lnSpc>
                <a:spcPts val="3300"/>
              </a:lnSpc>
            </a:pPr>
            <a:r>
              <a:rPr lang="en-US" sz="2700" b="0" i="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Dolphin Database + Subiter</a:t>
            </a:r>
            <a:endParaRPr lang="en-US" sz="2700" dirty="0"/>
          </a:p>
        </p:txBody>
      </p:sp>
      <p:sp>
        <p:nvSpPr>
          <p:cNvPr id="11" name="Text 3"/>
          <p:cNvSpPr/>
          <p:nvPr/>
        </p:nvSpPr>
        <p:spPr>
          <a:xfrm>
            <a:off x="10572750" y="4133850"/>
            <a:ext cx="5743575" cy="10382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442"/>
              </a:lnSpc>
              <a:spcAft>
                <a:spcPts val="1875"/>
              </a:spcAft>
            </a:pPr>
            <a:r>
              <a:rPr lang="en-US" sz="3375" b="1" i="0" kern="0" spc="-15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Como
</a:t>
            </a:r>
            <a:r>
              <a:rPr lang="en-US" sz="3000" b="0" i="0" kern="0" spc="-15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usuário suporte do sistema,</a:t>
            </a:r>
            <a:endParaRPr lang="en-US" sz="3375" dirty="0"/>
          </a:p>
        </p:txBody>
      </p:sp>
      <p:sp>
        <p:nvSpPr>
          <p:cNvPr id="12" name="Text 4"/>
          <p:cNvSpPr/>
          <p:nvPr/>
        </p:nvSpPr>
        <p:spPr>
          <a:xfrm>
            <a:off x="10601325" y="5753100"/>
            <a:ext cx="5743575" cy="1409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442"/>
              </a:lnSpc>
              <a:spcAft>
                <a:spcPts val="1875"/>
              </a:spcAft>
            </a:pPr>
            <a:r>
              <a:rPr lang="en-US" sz="3375" b="1" i="0" kern="0" spc="-15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Eu quero
</a:t>
            </a:r>
            <a:r>
              <a:rPr lang="en-US" sz="3000" b="0" i="0" kern="0" spc="-15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adicionar soluções para problemas,</a:t>
            </a:r>
            <a:endParaRPr lang="en-US" sz="3375" dirty="0"/>
          </a:p>
        </p:txBody>
      </p:sp>
      <p:sp>
        <p:nvSpPr>
          <p:cNvPr id="13" name="Text 5"/>
          <p:cNvSpPr/>
          <p:nvPr/>
        </p:nvSpPr>
        <p:spPr>
          <a:xfrm>
            <a:off x="10572750" y="7781925"/>
            <a:ext cx="5743575" cy="1876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672"/>
              </a:lnSpc>
              <a:spcAft>
                <a:spcPts val="1875"/>
              </a:spcAft>
            </a:pPr>
            <a:r>
              <a:rPr lang="en-US" sz="3600" b="1" i="0" kern="0" spc="-15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Para que
</a:t>
            </a:r>
            <a:r>
              <a:rPr lang="en-US" sz="3000" b="0" i="0" kern="0" spc="-15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as soluções de problemas conhecidos fiquem salvas.</a:t>
            </a:r>
            <a:endParaRPr lang="en-US" sz="3600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0" y="1266825"/>
            <a:ext cx="18288000" cy="18288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5629275" y="0"/>
            <a:ext cx="3133725" cy="1276350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0" y="8296275"/>
            <a:ext cx="3362325" cy="1990725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8782050" y="4048125"/>
            <a:ext cx="790575" cy="5781675"/>
          </a:xfrm>
          <a:prstGeom prst="rect">
            <a:avLst/>
          </a:prstGeom>
        </p:spPr>
      </p:pic>
      <p:pic>
        <p:nvPicPr>
          <p:cNvPr id="7" name="Image 5" descr="preencoded.png"/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13163550" y="781050"/>
            <a:ext cx="5124450" cy="7115175"/>
          </a:xfrm>
          <a:prstGeom prst="rect">
            <a:avLst/>
          </a:prstGeom>
        </p:spPr>
      </p:pic>
      <p:sp>
        <p:nvSpPr>
          <p:cNvPr id="8" name="Text 0"/>
          <p:cNvSpPr/>
          <p:nvPr/>
        </p:nvSpPr>
        <p:spPr>
          <a:xfrm>
            <a:off x="1047750" y="571500"/>
            <a:ext cx="561975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3300"/>
              </a:lnSpc>
            </a:pPr>
            <a:r>
              <a:rPr lang="en-US" sz="2700" b="1" i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Management and Control System</a:t>
            </a:r>
            <a:endParaRPr lang="en-US" sz="2700" dirty="0"/>
          </a:p>
        </p:txBody>
      </p:sp>
      <p:sp>
        <p:nvSpPr>
          <p:cNvPr id="9" name="Text 1"/>
          <p:cNvSpPr/>
          <p:nvPr/>
        </p:nvSpPr>
        <p:spPr>
          <a:xfrm>
            <a:off x="990600" y="1562100"/>
            <a:ext cx="16173450" cy="1943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7650"/>
              </a:lnSpc>
            </a:pPr>
            <a:r>
              <a:rPr lang="en-US" sz="7500" b="0" i="0" kern="0" spc="-225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Critérios de Aceite
</a:t>
            </a:r>
            <a:r>
              <a:rPr lang="en-US" sz="7500" b="1" i="0" kern="0" spc="-225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Soluções</a:t>
            </a:r>
            <a:endParaRPr lang="en-US" sz="7500" dirty="0"/>
          </a:p>
        </p:txBody>
      </p:sp>
      <p:sp>
        <p:nvSpPr>
          <p:cNvPr id="10" name="Text 2"/>
          <p:cNvSpPr/>
          <p:nvPr/>
        </p:nvSpPr>
        <p:spPr>
          <a:xfrm>
            <a:off x="12753975" y="571500"/>
            <a:ext cx="4467225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r">
              <a:lnSpc>
                <a:spcPts val="3300"/>
              </a:lnSpc>
            </a:pPr>
            <a:r>
              <a:rPr lang="en-US" sz="2700" b="0" i="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Dolphin Database + Subiter</a:t>
            </a:r>
            <a:endParaRPr lang="en-US" sz="2700" dirty="0"/>
          </a:p>
        </p:txBody>
      </p:sp>
      <p:sp>
        <p:nvSpPr>
          <p:cNvPr id="11" name="Text 3"/>
          <p:cNvSpPr/>
          <p:nvPr/>
        </p:nvSpPr>
        <p:spPr>
          <a:xfrm>
            <a:off x="3124200" y="4876800"/>
            <a:ext cx="5257800" cy="449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060"/>
              </a:lnSpc>
              <a:spcAft>
                <a:spcPts val="1875"/>
              </a:spcAft>
            </a:pPr>
            <a:r>
              <a:rPr lang="en-US" sz="3000" b="0" i="0" kern="0" spc="-150" dirty="0">
                <a:solidFill>
                  <a:srgbClr val="FFFFFF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Campos para Exibição</a:t>
            </a:r>
            <a:r>
              <a:rPr lang="en-US" sz="3000" b="0" i="0" kern="0" spc="-15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: descrição;
Botão para adicionar </a:t>
            </a:r>
            <a:r>
              <a:rPr lang="en-US" sz="3000" b="0" i="0" kern="0" spc="-150" dirty="0">
                <a:solidFill>
                  <a:srgbClr val="FFFFFF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mais de uma solução</a:t>
            </a:r>
            <a:r>
              <a:rPr lang="en-US" sz="3000" b="0" i="0" kern="0" spc="-15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;
</a:t>
            </a:r>
            <a:r>
              <a:rPr lang="en-US" sz="3000" b="0" i="0" kern="0" spc="-150" dirty="0">
                <a:solidFill>
                  <a:srgbClr val="FFFFFF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Botão para cadastrar;</a:t>
            </a:r>
            <a:endParaRPr lang="en-US" sz="3000" dirty="0"/>
          </a:p>
        </p:txBody>
      </p:sp>
      <p:sp>
        <p:nvSpPr>
          <p:cNvPr id="12" name="Text 4"/>
          <p:cNvSpPr/>
          <p:nvPr/>
        </p:nvSpPr>
        <p:spPr>
          <a:xfrm>
            <a:off x="9886950" y="8982075"/>
            <a:ext cx="4743450" cy="390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060"/>
              </a:lnSpc>
              <a:spcAft>
                <a:spcPts val="1800"/>
              </a:spcAft>
            </a:pPr>
            <a:r>
              <a:rPr lang="en-US" sz="3000" b="0" i="0" kern="0" spc="-15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Integração com o backend.</a:t>
            </a:r>
            <a:endParaRPr lang="en-US" sz="3000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0" y="1266825"/>
            <a:ext cx="18288000" cy="18288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5629275" y="0"/>
            <a:ext cx="3133725" cy="1276350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0" y="8296275"/>
            <a:ext cx="3362325" cy="1990725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5448300" y="9334500"/>
            <a:ext cx="7748625" cy="952500"/>
          </a:xfrm>
          <a:prstGeom prst="rect">
            <a:avLst/>
          </a:prstGeom>
        </p:spPr>
      </p:pic>
      <p:pic>
        <p:nvPicPr>
          <p:cNvPr id="7" name="Image 5" descr="preencoded.png"/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3867150" y="3752850"/>
            <a:ext cx="11839575" cy="6538127"/>
          </a:xfrm>
          <a:prstGeom prst="rect">
            <a:avLst/>
          </a:prstGeom>
        </p:spPr>
      </p:pic>
      <p:pic>
        <p:nvPicPr>
          <p:cNvPr id="8" name="Image 6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/>
        </p:blipFill>
        <p:spPr>
          <a:xfrm>
            <a:off x="11801475" y="7077075"/>
            <a:ext cx="828675" cy="209550"/>
          </a:xfrm>
          <a:prstGeom prst="rect">
            <a:avLst/>
          </a:prstGeom>
        </p:spPr>
      </p:pic>
      <p:sp>
        <p:nvSpPr>
          <p:cNvPr id="9" name="Text 0"/>
          <p:cNvSpPr/>
          <p:nvPr/>
        </p:nvSpPr>
        <p:spPr>
          <a:xfrm>
            <a:off x="1047750" y="571500"/>
            <a:ext cx="561975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3300"/>
              </a:lnSpc>
            </a:pPr>
            <a:r>
              <a:rPr lang="en-US" sz="2700" b="1" i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Management and Control System</a:t>
            </a:r>
            <a:endParaRPr lang="en-US" sz="2700" dirty="0"/>
          </a:p>
        </p:txBody>
      </p:sp>
      <p:sp>
        <p:nvSpPr>
          <p:cNvPr id="10" name="Text 1"/>
          <p:cNvSpPr/>
          <p:nvPr/>
        </p:nvSpPr>
        <p:spPr>
          <a:xfrm>
            <a:off x="990600" y="1562100"/>
            <a:ext cx="16173450" cy="1943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7650"/>
              </a:lnSpc>
            </a:pPr>
            <a:r>
              <a:rPr lang="en-US" sz="7500" b="0" i="0" kern="0" spc="-225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Wireframes
</a:t>
            </a:r>
            <a:r>
              <a:rPr lang="en-US" sz="7500" b="1" i="0" kern="0" spc="-225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Problemas do Chamado</a:t>
            </a:r>
            <a:endParaRPr lang="en-US" sz="7500" dirty="0"/>
          </a:p>
        </p:txBody>
      </p:sp>
      <p:sp>
        <p:nvSpPr>
          <p:cNvPr id="11" name="Text 2"/>
          <p:cNvSpPr/>
          <p:nvPr/>
        </p:nvSpPr>
        <p:spPr>
          <a:xfrm>
            <a:off x="12753975" y="571500"/>
            <a:ext cx="4467225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r">
              <a:lnSpc>
                <a:spcPts val="3300"/>
              </a:lnSpc>
            </a:pPr>
            <a:r>
              <a:rPr lang="en-US" sz="2700" b="0" i="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Dolphin Database + Subiter</a:t>
            </a:r>
            <a:endParaRPr lang="en-US" sz="2700" dirty="0"/>
          </a:p>
        </p:txBody>
      </p:sp>
      <p:sp>
        <p:nvSpPr>
          <p:cNvPr id="12" name="Text 3"/>
          <p:cNvSpPr/>
          <p:nvPr/>
        </p:nvSpPr>
        <p:spPr>
          <a:xfrm rot="5400000">
            <a:off x="14658975" y="4667250"/>
            <a:ext cx="4133850" cy="390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060"/>
              </a:lnSpc>
            </a:pPr>
            <a:r>
              <a:rPr lang="en-US" sz="3000" b="0" i="0" kern="0" spc="-150" dirty="0">
                <a:solidFill>
                  <a:srgbClr val="FFFFFF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ADICIONAR PROBLEMA</a:t>
            </a:r>
            <a:endParaRPr lang="en-US" sz="3000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0" y="1266825"/>
            <a:ext cx="18288000" cy="18288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5629275" y="0"/>
            <a:ext cx="3133725" cy="1276350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0" y="8296275"/>
            <a:ext cx="3362325" cy="1990725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5448300" y="9334500"/>
            <a:ext cx="7748625" cy="952500"/>
          </a:xfrm>
          <a:prstGeom prst="rect">
            <a:avLst/>
          </a:prstGeom>
        </p:spPr>
      </p:pic>
      <p:pic>
        <p:nvPicPr>
          <p:cNvPr id="7" name="Image 5" descr="preencoded.png"/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3867150" y="3752850"/>
            <a:ext cx="11839575" cy="6538127"/>
          </a:xfrm>
          <a:prstGeom prst="rect">
            <a:avLst/>
          </a:prstGeom>
        </p:spPr>
      </p:pic>
      <p:sp>
        <p:nvSpPr>
          <p:cNvPr id="8" name="Text 0"/>
          <p:cNvSpPr/>
          <p:nvPr/>
        </p:nvSpPr>
        <p:spPr>
          <a:xfrm>
            <a:off x="1047750" y="571500"/>
            <a:ext cx="561975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3300"/>
              </a:lnSpc>
            </a:pPr>
            <a:r>
              <a:rPr lang="en-US" sz="2700" b="1" i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Management and Control System</a:t>
            </a:r>
            <a:endParaRPr lang="en-US" sz="2700" dirty="0"/>
          </a:p>
        </p:txBody>
      </p:sp>
      <p:sp>
        <p:nvSpPr>
          <p:cNvPr id="9" name="Text 1"/>
          <p:cNvSpPr/>
          <p:nvPr/>
        </p:nvSpPr>
        <p:spPr>
          <a:xfrm>
            <a:off x="990600" y="1562100"/>
            <a:ext cx="16173450" cy="1943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7650"/>
              </a:lnSpc>
            </a:pPr>
            <a:r>
              <a:rPr lang="en-US" sz="7500" b="0" i="0" kern="0" spc="-225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Wireframes
</a:t>
            </a:r>
            <a:r>
              <a:rPr lang="en-US" sz="7500" b="1" i="0" kern="0" spc="-225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Soluções</a:t>
            </a:r>
            <a:endParaRPr lang="en-US" sz="7500" dirty="0"/>
          </a:p>
        </p:txBody>
      </p:sp>
      <p:sp>
        <p:nvSpPr>
          <p:cNvPr id="10" name="Text 2"/>
          <p:cNvSpPr/>
          <p:nvPr/>
        </p:nvSpPr>
        <p:spPr>
          <a:xfrm>
            <a:off x="12753975" y="571500"/>
            <a:ext cx="4467225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r">
              <a:lnSpc>
                <a:spcPts val="3300"/>
              </a:lnSpc>
            </a:pPr>
            <a:r>
              <a:rPr lang="en-US" sz="2700" b="0" i="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Dolphin Database + Subiter</a:t>
            </a:r>
            <a:endParaRPr lang="en-US" sz="2700" dirty="0"/>
          </a:p>
        </p:txBody>
      </p:sp>
      <p:sp>
        <p:nvSpPr>
          <p:cNvPr id="11" name="Text 3"/>
          <p:cNvSpPr/>
          <p:nvPr/>
        </p:nvSpPr>
        <p:spPr>
          <a:xfrm rot="5400000">
            <a:off x="14658975" y="4667250"/>
            <a:ext cx="4133850" cy="390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060"/>
              </a:lnSpc>
            </a:pPr>
            <a:r>
              <a:rPr lang="en-US" sz="3000" b="0" i="0" kern="0" spc="-150" dirty="0">
                <a:solidFill>
                  <a:srgbClr val="FFFFFF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ADICIONAR SOLUÇÕES</a:t>
            </a:r>
            <a:endParaRPr lang="en-US" sz="3000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8810625" y="3790950"/>
            <a:ext cx="790575" cy="5781675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0" y="1266825"/>
            <a:ext cx="18288000" cy="18288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5629275" y="0"/>
            <a:ext cx="3133725" cy="1276350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0" y="8296275"/>
            <a:ext cx="3362325" cy="1990725"/>
          </a:xfrm>
          <a:prstGeom prst="rect">
            <a:avLst/>
          </a:prstGeom>
        </p:spPr>
      </p:pic>
      <p:pic>
        <p:nvPicPr>
          <p:cNvPr id="7" name="Image 5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xfrm>
            <a:off x="1066800" y="2733675"/>
            <a:ext cx="6762750" cy="6781800"/>
          </a:xfrm>
          <a:prstGeom prst="rect">
            <a:avLst/>
          </a:prstGeom>
        </p:spPr>
      </p:pic>
      <p:sp>
        <p:nvSpPr>
          <p:cNvPr id="8" name="Text 0"/>
          <p:cNvSpPr/>
          <p:nvPr/>
        </p:nvSpPr>
        <p:spPr>
          <a:xfrm>
            <a:off x="1047750" y="571500"/>
            <a:ext cx="561975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3300"/>
              </a:lnSpc>
            </a:pPr>
            <a:r>
              <a:rPr lang="en-US" sz="2700" b="1" i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Management and Control System</a:t>
            </a:r>
            <a:endParaRPr lang="en-US" sz="2700" dirty="0"/>
          </a:p>
        </p:txBody>
      </p:sp>
      <p:sp>
        <p:nvSpPr>
          <p:cNvPr id="9" name="Text 1"/>
          <p:cNvSpPr/>
          <p:nvPr/>
        </p:nvSpPr>
        <p:spPr>
          <a:xfrm>
            <a:off x="990600" y="1562100"/>
            <a:ext cx="16173450" cy="1943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7650"/>
              </a:lnSpc>
            </a:pPr>
            <a:r>
              <a:rPr lang="en-US" sz="7500" b="0" i="0" kern="0" spc="-225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StoryCards
</a:t>
            </a:r>
            <a:r>
              <a:rPr lang="en-US" sz="7500" b="1" i="0" kern="0" spc="-225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Gerenciamento de Orçamento</a:t>
            </a:r>
            <a:endParaRPr lang="en-US" sz="7500" dirty="0"/>
          </a:p>
        </p:txBody>
      </p:sp>
      <p:sp>
        <p:nvSpPr>
          <p:cNvPr id="10" name="Text 2"/>
          <p:cNvSpPr/>
          <p:nvPr/>
        </p:nvSpPr>
        <p:spPr>
          <a:xfrm>
            <a:off x="12753975" y="571500"/>
            <a:ext cx="4467225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r">
              <a:lnSpc>
                <a:spcPts val="3300"/>
              </a:lnSpc>
            </a:pPr>
            <a:r>
              <a:rPr lang="en-US" sz="2700" b="0" i="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Dolphin Database + Subiter</a:t>
            </a:r>
            <a:endParaRPr lang="en-US" sz="2700" dirty="0"/>
          </a:p>
        </p:txBody>
      </p:sp>
      <p:sp>
        <p:nvSpPr>
          <p:cNvPr id="11" name="Text 3"/>
          <p:cNvSpPr/>
          <p:nvPr/>
        </p:nvSpPr>
        <p:spPr>
          <a:xfrm>
            <a:off x="10572750" y="4133850"/>
            <a:ext cx="5743575" cy="10382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442"/>
              </a:lnSpc>
              <a:spcAft>
                <a:spcPts val="1875"/>
              </a:spcAft>
            </a:pPr>
            <a:r>
              <a:rPr lang="en-US" sz="3375" b="1" i="0" kern="0" spc="-15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Como
</a:t>
            </a:r>
            <a:r>
              <a:rPr lang="en-US" sz="3000" b="0" i="0" kern="0" spc="-15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usuário administrador do sistema,</a:t>
            </a:r>
            <a:endParaRPr lang="en-US" sz="3375" dirty="0"/>
          </a:p>
        </p:txBody>
      </p:sp>
      <p:sp>
        <p:nvSpPr>
          <p:cNvPr id="12" name="Text 4"/>
          <p:cNvSpPr/>
          <p:nvPr/>
        </p:nvSpPr>
        <p:spPr>
          <a:xfrm>
            <a:off x="10601325" y="5753100"/>
            <a:ext cx="5743575" cy="1409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442"/>
              </a:lnSpc>
              <a:spcAft>
                <a:spcPts val="1875"/>
              </a:spcAft>
            </a:pPr>
            <a:r>
              <a:rPr lang="en-US" sz="3375" b="1" i="0" kern="0" spc="-15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Eu quero
</a:t>
            </a:r>
            <a:r>
              <a:rPr lang="en-US" sz="3000" b="0" i="0" kern="0" spc="-15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criar um orçamento baseado nos chamados e seus requisitos,</a:t>
            </a:r>
            <a:endParaRPr lang="en-US" sz="3375" dirty="0"/>
          </a:p>
        </p:txBody>
      </p:sp>
      <p:sp>
        <p:nvSpPr>
          <p:cNvPr id="13" name="Text 5"/>
          <p:cNvSpPr/>
          <p:nvPr/>
        </p:nvSpPr>
        <p:spPr>
          <a:xfrm>
            <a:off x="10572750" y="7781925"/>
            <a:ext cx="5743575" cy="1876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672"/>
              </a:lnSpc>
              <a:spcAft>
                <a:spcPts val="1875"/>
              </a:spcAft>
            </a:pPr>
            <a:r>
              <a:rPr lang="en-US" sz="3600" b="1" i="0" kern="0" spc="-15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Para que
</a:t>
            </a:r>
            <a:r>
              <a:rPr lang="en-US" sz="3000" b="0" i="0" kern="0" spc="-15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o orçamento possa ser encaminhado para o cliente.</a:t>
            </a:r>
            <a:endParaRPr lang="en-US" sz="3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0" y="1266825"/>
            <a:ext cx="18288000" cy="18288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5629275" y="0"/>
            <a:ext cx="3133725" cy="1276350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0" y="8296275"/>
            <a:ext cx="3362325" cy="1990725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11239500" y="0"/>
            <a:ext cx="7048500" cy="9558324"/>
          </a:xfrm>
          <a:prstGeom prst="rect">
            <a:avLst/>
          </a:prstGeom>
        </p:spPr>
      </p:pic>
      <p:pic>
        <p:nvPicPr>
          <p:cNvPr id="7" name="Image 5" descr="preencoded.png"/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0" y="4257675"/>
            <a:ext cx="18288000" cy="4762500"/>
          </a:xfrm>
          <a:prstGeom prst="rect">
            <a:avLst/>
          </a:prstGeom>
        </p:spPr>
      </p:pic>
      <p:sp>
        <p:nvSpPr>
          <p:cNvPr id="8" name="Text 0"/>
          <p:cNvSpPr/>
          <p:nvPr/>
        </p:nvSpPr>
        <p:spPr>
          <a:xfrm>
            <a:off x="1047750" y="571500"/>
            <a:ext cx="561975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3300"/>
              </a:lnSpc>
            </a:pPr>
            <a:r>
              <a:rPr lang="en-US" sz="2700" b="1" i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Management and Control System</a:t>
            </a:r>
            <a:endParaRPr lang="en-US" sz="2700" dirty="0"/>
          </a:p>
        </p:txBody>
      </p:sp>
      <p:sp>
        <p:nvSpPr>
          <p:cNvPr id="9" name="Text 1"/>
          <p:cNvSpPr/>
          <p:nvPr/>
        </p:nvSpPr>
        <p:spPr>
          <a:xfrm>
            <a:off x="990600" y="1562100"/>
            <a:ext cx="16173450" cy="1943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7650"/>
              </a:lnSpc>
            </a:pPr>
            <a:r>
              <a:rPr lang="en-US" sz="7500" b="0" i="0" kern="0" spc="-225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Integrantes
</a:t>
            </a:r>
            <a:r>
              <a:rPr lang="en-US" sz="7500" b="1" i="0" kern="0" spc="-225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Dolphin Database</a:t>
            </a:r>
            <a:endParaRPr lang="en-US" sz="7500" dirty="0"/>
          </a:p>
        </p:txBody>
      </p:sp>
      <p:sp>
        <p:nvSpPr>
          <p:cNvPr id="10" name="Text 2"/>
          <p:cNvSpPr/>
          <p:nvPr/>
        </p:nvSpPr>
        <p:spPr>
          <a:xfrm>
            <a:off x="16040100" y="571500"/>
            <a:ext cx="118110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r">
              <a:lnSpc>
                <a:spcPts val="3300"/>
              </a:lnSpc>
            </a:pPr>
            <a:r>
              <a:rPr lang="en-US" sz="2700" b="0" i="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Subiter</a:t>
            </a:r>
            <a:endParaRPr lang="en-US" sz="2700" dirty="0"/>
          </a:p>
        </p:txBody>
      </p:sp>
      <p:sp>
        <p:nvSpPr>
          <p:cNvPr id="11" name="Text 3"/>
          <p:cNvSpPr/>
          <p:nvPr/>
        </p:nvSpPr>
        <p:spPr>
          <a:xfrm>
            <a:off x="1938337" y="7048500"/>
            <a:ext cx="3248025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442"/>
              </a:lnSpc>
            </a:pPr>
            <a:r>
              <a:rPr lang="en-US" sz="3375" b="0" i="0" kern="0" spc="-15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Beatriz Medeiros</a:t>
            </a:r>
            <a:endParaRPr lang="en-US" sz="3375" dirty="0"/>
          </a:p>
        </p:txBody>
      </p:sp>
      <p:sp>
        <p:nvSpPr>
          <p:cNvPr id="12" name="Text 4"/>
          <p:cNvSpPr/>
          <p:nvPr/>
        </p:nvSpPr>
        <p:spPr>
          <a:xfrm>
            <a:off x="8210550" y="7048500"/>
            <a:ext cx="2400300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442"/>
              </a:lnSpc>
            </a:pPr>
            <a:r>
              <a:rPr lang="en-US" sz="3375" b="0" i="0" kern="0" spc="-15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Pedro Motta</a:t>
            </a:r>
            <a:endParaRPr lang="en-US" sz="3375" dirty="0"/>
          </a:p>
        </p:txBody>
      </p:sp>
      <p:sp>
        <p:nvSpPr>
          <p:cNvPr id="13" name="Text 5"/>
          <p:cNvSpPr/>
          <p:nvPr/>
        </p:nvSpPr>
        <p:spPr>
          <a:xfrm>
            <a:off x="13787438" y="7048500"/>
            <a:ext cx="2876550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442"/>
              </a:lnSpc>
            </a:pPr>
            <a:r>
              <a:rPr lang="en-US" sz="3375" b="0" i="0" kern="0" spc="-15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Kauã Borgarelli</a:t>
            </a:r>
            <a:endParaRPr lang="en-US" sz="3375" dirty="0"/>
          </a:p>
        </p:txBody>
      </p:sp>
      <p:sp>
        <p:nvSpPr>
          <p:cNvPr id="14" name="Text 6"/>
          <p:cNvSpPr/>
          <p:nvPr/>
        </p:nvSpPr>
        <p:spPr>
          <a:xfrm>
            <a:off x="2933700" y="7877175"/>
            <a:ext cx="62865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2677"/>
              </a:lnSpc>
            </a:pPr>
            <a:r>
              <a:rPr lang="en-US" sz="2625" b="1" i="0" kern="0" spc="-15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S.M</a:t>
            </a:r>
            <a:endParaRPr lang="en-US" sz="2625" dirty="0"/>
          </a:p>
        </p:txBody>
      </p:sp>
      <p:sp>
        <p:nvSpPr>
          <p:cNvPr id="15" name="Text 7"/>
          <p:cNvSpPr/>
          <p:nvPr/>
        </p:nvSpPr>
        <p:spPr>
          <a:xfrm>
            <a:off x="8967788" y="7877175"/>
            <a:ext cx="5715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2677"/>
              </a:lnSpc>
            </a:pPr>
            <a:r>
              <a:rPr lang="en-US" sz="2625" b="1" i="0" kern="0" spc="-15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P.O</a:t>
            </a:r>
            <a:endParaRPr lang="en-US" sz="2625" dirty="0"/>
          </a:p>
        </p:txBody>
      </p:sp>
      <p:sp>
        <p:nvSpPr>
          <p:cNvPr id="16" name="Text 8"/>
          <p:cNvSpPr/>
          <p:nvPr/>
        </p:nvSpPr>
        <p:spPr>
          <a:xfrm>
            <a:off x="14639925" y="7877175"/>
            <a:ext cx="69532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2677"/>
              </a:lnSpc>
            </a:pPr>
            <a:r>
              <a:rPr lang="en-US" sz="2625" b="1" i="0" kern="0" spc="-15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DEV</a:t>
            </a:r>
            <a:endParaRPr lang="en-US" sz="2625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0" y="1266825"/>
            <a:ext cx="18288000" cy="18288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5629275" y="0"/>
            <a:ext cx="3133725" cy="1276350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0" y="8296275"/>
            <a:ext cx="3362325" cy="1990725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8782050" y="4048125"/>
            <a:ext cx="790575" cy="5781675"/>
          </a:xfrm>
          <a:prstGeom prst="rect">
            <a:avLst/>
          </a:prstGeom>
        </p:spPr>
      </p:pic>
      <p:pic>
        <p:nvPicPr>
          <p:cNvPr id="7" name="Image 5" descr="preencoded.png"/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13163550" y="781050"/>
            <a:ext cx="5124450" cy="7115175"/>
          </a:xfrm>
          <a:prstGeom prst="rect">
            <a:avLst/>
          </a:prstGeom>
        </p:spPr>
      </p:pic>
      <p:sp>
        <p:nvSpPr>
          <p:cNvPr id="8" name="Text 0"/>
          <p:cNvSpPr/>
          <p:nvPr/>
        </p:nvSpPr>
        <p:spPr>
          <a:xfrm>
            <a:off x="1047750" y="571500"/>
            <a:ext cx="561975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3300"/>
              </a:lnSpc>
            </a:pPr>
            <a:r>
              <a:rPr lang="en-US" sz="2700" b="1" i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Management and Control System</a:t>
            </a:r>
            <a:endParaRPr lang="en-US" sz="2700" dirty="0"/>
          </a:p>
        </p:txBody>
      </p:sp>
      <p:sp>
        <p:nvSpPr>
          <p:cNvPr id="9" name="Text 1"/>
          <p:cNvSpPr/>
          <p:nvPr/>
        </p:nvSpPr>
        <p:spPr>
          <a:xfrm>
            <a:off x="12753975" y="571500"/>
            <a:ext cx="4467225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r">
              <a:lnSpc>
                <a:spcPts val="3300"/>
              </a:lnSpc>
            </a:pPr>
            <a:r>
              <a:rPr lang="en-US" sz="2700" b="0" i="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Dolphin Database + Subiter</a:t>
            </a:r>
            <a:endParaRPr lang="en-US" sz="2700" dirty="0"/>
          </a:p>
        </p:txBody>
      </p:sp>
      <p:sp>
        <p:nvSpPr>
          <p:cNvPr id="10" name="Text 2"/>
          <p:cNvSpPr/>
          <p:nvPr/>
        </p:nvSpPr>
        <p:spPr>
          <a:xfrm>
            <a:off x="3124200" y="4876800"/>
            <a:ext cx="5257800" cy="449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060"/>
              </a:lnSpc>
              <a:spcAft>
                <a:spcPts val="1875"/>
              </a:spcAft>
            </a:pPr>
            <a:r>
              <a:rPr lang="en-US" sz="3000" b="0" i="0" kern="0" spc="-15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Exibição de uma </a:t>
            </a:r>
            <a:r>
              <a:rPr lang="en-US" sz="3000" b="0" i="0" kern="0" spc="-150" dirty="0">
                <a:solidFill>
                  <a:srgbClr val="FFFFFF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tabela</a:t>
            </a:r>
            <a:r>
              <a:rPr lang="en-US" sz="3000" b="0" i="0" kern="0" spc="-15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 com os nomes dos chamados;
Deverão aparecer somente chamados com o </a:t>
            </a:r>
            <a:r>
              <a:rPr lang="en-US" sz="3000" b="0" i="0" kern="0" spc="-150" dirty="0">
                <a:solidFill>
                  <a:srgbClr val="FFFFFF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status “em andamento”</a:t>
            </a:r>
            <a:r>
              <a:rPr lang="en-US" sz="3000" b="0" i="0" kern="0" spc="-15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;
</a:t>
            </a:r>
            <a:r>
              <a:rPr lang="en-US" sz="3000" b="0" i="0" kern="0" spc="-150" dirty="0">
                <a:solidFill>
                  <a:srgbClr val="FFFFFF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Ícone de acesso ao relatório;</a:t>
            </a:r>
            <a:endParaRPr lang="en-US" sz="3000" dirty="0"/>
          </a:p>
        </p:txBody>
      </p:sp>
      <p:sp>
        <p:nvSpPr>
          <p:cNvPr id="11" name="Text 3"/>
          <p:cNvSpPr/>
          <p:nvPr/>
        </p:nvSpPr>
        <p:spPr>
          <a:xfrm>
            <a:off x="9886950" y="8982075"/>
            <a:ext cx="4743450" cy="390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060"/>
              </a:lnSpc>
              <a:spcAft>
                <a:spcPts val="1800"/>
              </a:spcAft>
            </a:pPr>
            <a:r>
              <a:rPr lang="en-US" sz="3000" b="0" i="0" kern="0" spc="-15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Integração com o backend.</a:t>
            </a:r>
            <a:endParaRPr lang="en-US" sz="3000" dirty="0"/>
          </a:p>
        </p:txBody>
      </p:sp>
      <p:sp>
        <p:nvSpPr>
          <p:cNvPr id="12" name="Text 4"/>
          <p:cNvSpPr/>
          <p:nvPr/>
        </p:nvSpPr>
        <p:spPr>
          <a:xfrm>
            <a:off x="990600" y="1562100"/>
            <a:ext cx="16173450" cy="1943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7650"/>
              </a:lnSpc>
            </a:pPr>
            <a:r>
              <a:rPr lang="en-US" sz="7500" b="0" i="0" kern="0" spc="-225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Critérios de Aceite
</a:t>
            </a:r>
            <a:r>
              <a:rPr lang="en-US" sz="7500" b="1" i="0" kern="0" spc="-225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Gerenciamento  de Orçamento</a:t>
            </a:r>
            <a:endParaRPr lang="en-US" sz="7500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0" y="1266825"/>
            <a:ext cx="18288000" cy="18288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5629275" y="0"/>
            <a:ext cx="3133725" cy="1276350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0" y="8296275"/>
            <a:ext cx="3362325" cy="1990725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5448300" y="9334500"/>
            <a:ext cx="7748625" cy="952500"/>
          </a:xfrm>
          <a:prstGeom prst="rect">
            <a:avLst/>
          </a:prstGeom>
        </p:spPr>
      </p:pic>
      <p:pic>
        <p:nvPicPr>
          <p:cNvPr id="7" name="Image 5" descr="preencoded.png"/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3867150" y="3752850"/>
            <a:ext cx="11934825" cy="6538127"/>
          </a:xfrm>
          <a:prstGeom prst="rect">
            <a:avLst/>
          </a:prstGeom>
        </p:spPr>
      </p:pic>
      <p:sp>
        <p:nvSpPr>
          <p:cNvPr id="8" name="Text 0"/>
          <p:cNvSpPr/>
          <p:nvPr/>
        </p:nvSpPr>
        <p:spPr>
          <a:xfrm>
            <a:off x="1047750" y="571500"/>
            <a:ext cx="561975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3300"/>
              </a:lnSpc>
            </a:pPr>
            <a:r>
              <a:rPr lang="en-US" sz="2700" b="1" i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Management and Control System</a:t>
            </a:r>
            <a:endParaRPr lang="en-US" sz="2700" dirty="0"/>
          </a:p>
        </p:txBody>
      </p:sp>
      <p:sp>
        <p:nvSpPr>
          <p:cNvPr id="9" name="Text 1"/>
          <p:cNvSpPr/>
          <p:nvPr/>
        </p:nvSpPr>
        <p:spPr>
          <a:xfrm>
            <a:off x="990600" y="1562100"/>
            <a:ext cx="16173450" cy="1943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7650"/>
              </a:lnSpc>
            </a:pPr>
            <a:r>
              <a:rPr lang="en-US" sz="7500" b="0" i="0" kern="0" spc="-225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Wireframes
</a:t>
            </a:r>
            <a:r>
              <a:rPr lang="en-US" sz="7500" b="1" i="0" kern="0" spc="-225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Gerenciamento de Orçamento</a:t>
            </a:r>
            <a:endParaRPr lang="en-US" sz="7500" dirty="0"/>
          </a:p>
        </p:txBody>
      </p:sp>
      <p:sp>
        <p:nvSpPr>
          <p:cNvPr id="10" name="Text 2"/>
          <p:cNvSpPr/>
          <p:nvPr/>
        </p:nvSpPr>
        <p:spPr>
          <a:xfrm>
            <a:off x="12753975" y="571500"/>
            <a:ext cx="4467225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r">
              <a:lnSpc>
                <a:spcPts val="3300"/>
              </a:lnSpc>
            </a:pPr>
            <a:r>
              <a:rPr lang="en-US" sz="2700" b="0" i="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Dolphin Database + Subiter</a:t>
            </a:r>
            <a:endParaRPr lang="en-US" sz="2700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8810625" y="3790950"/>
            <a:ext cx="790575" cy="5781675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0" y="1266825"/>
            <a:ext cx="18288000" cy="18288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5629275" y="0"/>
            <a:ext cx="3133725" cy="1276350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0" y="8296275"/>
            <a:ext cx="3362325" cy="1990725"/>
          </a:xfrm>
          <a:prstGeom prst="rect">
            <a:avLst/>
          </a:prstGeom>
        </p:spPr>
      </p:pic>
      <p:pic>
        <p:nvPicPr>
          <p:cNvPr id="7" name="Image 5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xfrm>
            <a:off x="2105025" y="3228975"/>
            <a:ext cx="6429375" cy="6448425"/>
          </a:xfrm>
          <a:prstGeom prst="rect">
            <a:avLst/>
          </a:prstGeom>
        </p:spPr>
      </p:pic>
      <p:sp>
        <p:nvSpPr>
          <p:cNvPr id="8" name="Text 0"/>
          <p:cNvSpPr/>
          <p:nvPr/>
        </p:nvSpPr>
        <p:spPr>
          <a:xfrm>
            <a:off x="1047750" y="571500"/>
            <a:ext cx="561975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3300"/>
              </a:lnSpc>
            </a:pPr>
            <a:r>
              <a:rPr lang="en-US" sz="2700" b="1" i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Management and Control System</a:t>
            </a:r>
            <a:endParaRPr lang="en-US" sz="2700" dirty="0"/>
          </a:p>
        </p:txBody>
      </p:sp>
      <p:sp>
        <p:nvSpPr>
          <p:cNvPr id="9" name="Text 1"/>
          <p:cNvSpPr/>
          <p:nvPr/>
        </p:nvSpPr>
        <p:spPr>
          <a:xfrm>
            <a:off x="990600" y="1562100"/>
            <a:ext cx="16173450" cy="1943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7650"/>
              </a:lnSpc>
            </a:pPr>
            <a:r>
              <a:rPr lang="en-US" sz="7500" b="0" i="0" kern="0" spc="-225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StoryCards
</a:t>
            </a:r>
            <a:r>
              <a:rPr lang="en-US" sz="7500" b="1" i="0" kern="0" spc="-225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Relatório</a:t>
            </a:r>
            <a:endParaRPr lang="en-US" sz="7500" dirty="0"/>
          </a:p>
        </p:txBody>
      </p:sp>
      <p:sp>
        <p:nvSpPr>
          <p:cNvPr id="10" name="Text 2"/>
          <p:cNvSpPr/>
          <p:nvPr/>
        </p:nvSpPr>
        <p:spPr>
          <a:xfrm>
            <a:off x="12753975" y="571500"/>
            <a:ext cx="4467225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r">
              <a:lnSpc>
                <a:spcPts val="3300"/>
              </a:lnSpc>
            </a:pPr>
            <a:r>
              <a:rPr lang="en-US" sz="2700" b="0" i="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Dolphin Database + Subiter</a:t>
            </a:r>
            <a:endParaRPr lang="en-US" sz="2700" dirty="0"/>
          </a:p>
        </p:txBody>
      </p:sp>
      <p:sp>
        <p:nvSpPr>
          <p:cNvPr id="11" name="Text 3"/>
          <p:cNvSpPr/>
          <p:nvPr/>
        </p:nvSpPr>
        <p:spPr>
          <a:xfrm>
            <a:off x="10572750" y="4133850"/>
            <a:ext cx="5743575" cy="10382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442"/>
              </a:lnSpc>
              <a:spcAft>
                <a:spcPts val="1875"/>
              </a:spcAft>
            </a:pPr>
            <a:r>
              <a:rPr lang="en-US" sz="3375" b="1" i="0" kern="0" spc="-15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Como
</a:t>
            </a:r>
            <a:r>
              <a:rPr lang="en-US" sz="3000" b="0" i="0" kern="0" spc="-15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usuário administrador do sistema,</a:t>
            </a:r>
            <a:endParaRPr lang="en-US" sz="3375" dirty="0"/>
          </a:p>
        </p:txBody>
      </p:sp>
      <p:sp>
        <p:nvSpPr>
          <p:cNvPr id="12" name="Text 4"/>
          <p:cNvSpPr/>
          <p:nvPr/>
        </p:nvSpPr>
        <p:spPr>
          <a:xfrm>
            <a:off x="10601325" y="5753100"/>
            <a:ext cx="5743575" cy="1409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442"/>
              </a:lnSpc>
              <a:spcAft>
                <a:spcPts val="1875"/>
              </a:spcAft>
            </a:pPr>
            <a:r>
              <a:rPr lang="en-US" sz="3375" b="1" i="0" kern="0" spc="-15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Eu quero
</a:t>
            </a:r>
            <a:r>
              <a:rPr lang="en-US" sz="3000" b="0" i="0" kern="0" spc="-15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visualizar o relatório do chamado,</a:t>
            </a:r>
            <a:endParaRPr lang="en-US" sz="3375" dirty="0"/>
          </a:p>
        </p:txBody>
      </p:sp>
      <p:sp>
        <p:nvSpPr>
          <p:cNvPr id="13" name="Text 5"/>
          <p:cNvSpPr/>
          <p:nvPr/>
        </p:nvSpPr>
        <p:spPr>
          <a:xfrm>
            <a:off x="10572750" y="7781925"/>
            <a:ext cx="5743575" cy="1876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672"/>
              </a:lnSpc>
              <a:spcAft>
                <a:spcPts val="1875"/>
              </a:spcAft>
            </a:pPr>
            <a:r>
              <a:rPr lang="en-US" sz="3600" b="1" i="0" kern="0" spc="-15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Para que
</a:t>
            </a:r>
            <a:r>
              <a:rPr lang="en-US" sz="3000" b="0" i="0" kern="0" spc="-15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seja possível futuramente facilitar e agilizar estes.</a:t>
            </a:r>
            <a:endParaRPr lang="en-US" sz="3600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0" y="1266825"/>
            <a:ext cx="18288000" cy="18288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5629275" y="0"/>
            <a:ext cx="3133725" cy="1276350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0" y="8296275"/>
            <a:ext cx="3362325" cy="1990725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8782050" y="4048125"/>
            <a:ext cx="790575" cy="5781675"/>
          </a:xfrm>
          <a:prstGeom prst="rect">
            <a:avLst/>
          </a:prstGeom>
        </p:spPr>
      </p:pic>
      <p:pic>
        <p:nvPicPr>
          <p:cNvPr id="7" name="Image 5" descr="preencoded.png"/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13163550" y="781050"/>
            <a:ext cx="5124450" cy="7115175"/>
          </a:xfrm>
          <a:prstGeom prst="rect">
            <a:avLst/>
          </a:prstGeom>
        </p:spPr>
      </p:pic>
      <p:sp>
        <p:nvSpPr>
          <p:cNvPr id="8" name="Text 0"/>
          <p:cNvSpPr/>
          <p:nvPr/>
        </p:nvSpPr>
        <p:spPr>
          <a:xfrm>
            <a:off x="1047750" y="571500"/>
            <a:ext cx="561975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3300"/>
              </a:lnSpc>
            </a:pPr>
            <a:r>
              <a:rPr lang="en-US" sz="2700" b="1" i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Management and Control System</a:t>
            </a:r>
            <a:endParaRPr lang="en-US" sz="2700" dirty="0"/>
          </a:p>
        </p:txBody>
      </p:sp>
      <p:sp>
        <p:nvSpPr>
          <p:cNvPr id="9" name="Text 1"/>
          <p:cNvSpPr/>
          <p:nvPr/>
        </p:nvSpPr>
        <p:spPr>
          <a:xfrm>
            <a:off x="12753975" y="571500"/>
            <a:ext cx="4467225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r">
              <a:lnSpc>
                <a:spcPts val="3300"/>
              </a:lnSpc>
            </a:pPr>
            <a:r>
              <a:rPr lang="en-US" sz="2700" b="0" i="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Dolphin Database + Subiter</a:t>
            </a:r>
            <a:endParaRPr lang="en-US" sz="2700" dirty="0"/>
          </a:p>
        </p:txBody>
      </p:sp>
      <p:sp>
        <p:nvSpPr>
          <p:cNvPr id="10" name="Text 2"/>
          <p:cNvSpPr/>
          <p:nvPr/>
        </p:nvSpPr>
        <p:spPr>
          <a:xfrm>
            <a:off x="3124200" y="4876800"/>
            <a:ext cx="5257800" cy="449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060"/>
              </a:lnSpc>
              <a:spcAft>
                <a:spcPts val="1875"/>
              </a:spcAft>
            </a:pPr>
            <a:r>
              <a:rPr lang="en-US" sz="3000" b="0" i="0" kern="0" spc="-15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Após a </a:t>
            </a:r>
            <a:r>
              <a:rPr lang="en-US" sz="3000" b="0" i="0" kern="0" spc="-150" dirty="0">
                <a:solidFill>
                  <a:srgbClr val="FFFFFF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verificação dos materiais disponíveis em estoque</a:t>
            </a:r>
            <a:r>
              <a:rPr lang="en-US" sz="3000" b="0" i="0" kern="0" spc="-15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, o administrador deverá:
</a:t>
            </a:r>
            <a:r>
              <a:rPr lang="en-US" sz="3000" b="0" i="0" kern="0" spc="-150" dirty="0">
                <a:solidFill>
                  <a:srgbClr val="FFFFFF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Adicionar custo</a:t>
            </a:r>
            <a:r>
              <a:rPr lang="en-US" sz="3000" b="0" i="0" kern="0" spc="-15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 ao campo de orçamento;
</a:t>
            </a:r>
            <a:r>
              <a:rPr lang="en-US" sz="3000" b="0" i="0" kern="0" spc="-150" dirty="0">
                <a:solidFill>
                  <a:srgbClr val="FFFFFF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Botão concluir</a:t>
            </a:r>
            <a:r>
              <a:rPr lang="en-US" sz="3000" b="0" i="0" kern="0" spc="-15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: Mudar o status do chamado.</a:t>
            </a:r>
            <a:endParaRPr lang="en-US" sz="3000" dirty="0"/>
          </a:p>
        </p:txBody>
      </p:sp>
      <p:sp>
        <p:nvSpPr>
          <p:cNvPr id="11" name="Text 3"/>
          <p:cNvSpPr/>
          <p:nvPr/>
        </p:nvSpPr>
        <p:spPr>
          <a:xfrm>
            <a:off x="9886950" y="8982075"/>
            <a:ext cx="4743450" cy="390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060"/>
              </a:lnSpc>
              <a:spcAft>
                <a:spcPts val="1800"/>
              </a:spcAft>
            </a:pPr>
            <a:r>
              <a:rPr lang="en-US" sz="3000" b="0" i="0" kern="0" spc="-15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Integração com o backend.</a:t>
            </a:r>
            <a:endParaRPr lang="en-US" sz="3000" dirty="0"/>
          </a:p>
        </p:txBody>
      </p:sp>
      <p:sp>
        <p:nvSpPr>
          <p:cNvPr id="12" name="Text 4"/>
          <p:cNvSpPr/>
          <p:nvPr/>
        </p:nvSpPr>
        <p:spPr>
          <a:xfrm>
            <a:off x="990600" y="1562100"/>
            <a:ext cx="16173450" cy="1943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7650"/>
              </a:lnSpc>
            </a:pPr>
            <a:r>
              <a:rPr lang="en-US" sz="7500" b="0" i="0" kern="0" spc="-225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Critérios de Aceite
</a:t>
            </a:r>
            <a:r>
              <a:rPr lang="en-US" sz="7500" b="1" i="0" kern="0" spc="-225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Relatório</a:t>
            </a:r>
            <a:endParaRPr lang="en-US" sz="7500"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0" y="1266825"/>
            <a:ext cx="18288000" cy="18288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5629275" y="0"/>
            <a:ext cx="3133725" cy="1276350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0" y="8296275"/>
            <a:ext cx="3362325" cy="1990725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5448300" y="9334500"/>
            <a:ext cx="7748625" cy="952500"/>
          </a:xfrm>
          <a:prstGeom prst="rect">
            <a:avLst/>
          </a:prstGeom>
        </p:spPr>
      </p:pic>
      <p:pic>
        <p:nvPicPr>
          <p:cNvPr id="7" name="Image 5" descr="preencoded.png"/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3867150" y="3752850"/>
            <a:ext cx="11839575" cy="6538127"/>
          </a:xfrm>
          <a:prstGeom prst="rect">
            <a:avLst/>
          </a:prstGeom>
        </p:spPr>
      </p:pic>
      <p:sp>
        <p:nvSpPr>
          <p:cNvPr id="8" name="Text 0"/>
          <p:cNvSpPr/>
          <p:nvPr/>
        </p:nvSpPr>
        <p:spPr>
          <a:xfrm>
            <a:off x="1047750" y="571500"/>
            <a:ext cx="561975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3300"/>
              </a:lnSpc>
            </a:pPr>
            <a:r>
              <a:rPr lang="en-US" sz="2700" b="1" i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Management and Control System</a:t>
            </a:r>
            <a:endParaRPr lang="en-US" sz="2700" dirty="0"/>
          </a:p>
        </p:txBody>
      </p:sp>
      <p:sp>
        <p:nvSpPr>
          <p:cNvPr id="9" name="Text 1"/>
          <p:cNvSpPr/>
          <p:nvPr/>
        </p:nvSpPr>
        <p:spPr>
          <a:xfrm>
            <a:off x="990600" y="1562100"/>
            <a:ext cx="16173450" cy="1943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7650"/>
              </a:lnSpc>
            </a:pPr>
            <a:r>
              <a:rPr lang="en-US" sz="7500" b="0" i="0" kern="0" spc="-225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Wireframes
</a:t>
            </a:r>
            <a:r>
              <a:rPr lang="en-US" sz="7500" b="1" i="0" kern="0" spc="-225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Relatório</a:t>
            </a:r>
            <a:endParaRPr lang="en-US" sz="7500" dirty="0"/>
          </a:p>
        </p:txBody>
      </p:sp>
      <p:sp>
        <p:nvSpPr>
          <p:cNvPr id="10" name="Text 2"/>
          <p:cNvSpPr/>
          <p:nvPr/>
        </p:nvSpPr>
        <p:spPr>
          <a:xfrm>
            <a:off x="12753975" y="571500"/>
            <a:ext cx="4467225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r">
              <a:lnSpc>
                <a:spcPts val="3300"/>
              </a:lnSpc>
            </a:pPr>
            <a:r>
              <a:rPr lang="en-US" sz="2700" b="0" i="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Dolphin Database + Subiter</a:t>
            </a:r>
            <a:endParaRPr lang="en-US" sz="2700" dirty="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0" y="1266825"/>
            <a:ext cx="18288000" cy="18288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5629275" y="0"/>
            <a:ext cx="3133725" cy="1276350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0" y="8296275"/>
            <a:ext cx="3362325" cy="1990725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1047750" y="571500"/>
            <a:ext cx="561975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3300"/>
              </a:lnSpc>
            </a:pPr>
            <a:r>
              <a:rPr lang="en-US" sz="2700" b="1" i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Management and Control System</a:t>
            </a:r>
            <a:endParaRPr lang="en-US" sz="2700" dirty="0"/>
          </a:p>
        </p:txBody>
      </p:sp>
      <p:sp>
        <p:nvSpPr>
          <p:cNvPr id="7" name="Text 1"/>
          <p:cNvSpPr/>
          <p:nvPr/>
        </p:nvSpPr>
        <p:spPr>
          <a:xfrm>
            <a:off x="12753975" y="571500"/>
            <a:ext cx="4467225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r">
              <a:lnSpc>
                <a:spcPts val="3300"/>
              </a:lnSpc>
            </a:pPr>
            <a:r>
              <a:rPr lang="en-US" sz="2700" b="0" i="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Dolphin Database + Subiter</a:t>
            </a:r>
            <a:endParaRPr lang="en-US" sz="2700" dirty="0"/>
          </a:p>
        </p:txBody>
      </p:sp>
      <p:sp>
        <p:nvSpPr>
          <p:cNvPr id="8" name="Text 2"/>
          <p:cNvSpPr/>
          <p:nvPr/>
        </p:nvSpPr>
        <p:spPr>
          <a:xfrm>
            <a:off x="2657475" y="4400550"/>
            <a:ext cx="2400300" cy="14763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4575"/>
              </a:lnSpc>
            </a:pPr>
            <a:r>
              <a:rPr lang="en-US" sz="3750" b="0" i="0" dirty="0">
                <a:solidFill>
                  <a:srgbClr val="FFFFFF"/>
                </a:solidFill>
                <a:latin typeface="Inter Black" pitchFamily="34" charset="0"/>
                <a:ea typeface="Inter Black" pitchFamily="34" charset="-122"/>
                <a:cs typeface="Inter Black" pitchFamily="34" charset="-120"/>
              </a:rPr>
              <a:t>01
</a:t>
            </a:r>
            <a:r>
              <a:rPr lang="en-US" sz="3000" b="0" i="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Melhorias no Orçamento</a:t>
            </a:r>
            <a:endParaRPr lang="en-US" sz="3750" dirty="0"/>
          </a:p>
        </p:txBody>
      </p:sp>
      <p:sp>
        <p:nvSpPr>
          <p:cNvPr id="9" name="Text 3"/>
          <p:cNvSpPr/>
          <p:nvPr/>
        </p:nvSpPr>
        <p:spPr>
          <a:xfrm>
            <a:off x="2657475" y="6267450"/>
            <a:ext cx="2647950" cy="14763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4575"/>
              </a:lnSpc>
            </a:pPr>
            <a:r>
              <a:rPr lang="en-US" sz="3750" b="0" i="0" dirty="0">
                <a:solidFill>
                  <a:srgbClr val="FFFFFF"/>
                </a:solidFill>
                <a:latin typeface="Inter Black" pitchFamily="34" charset="0"/>
                <a:ea typeface="Inter Black" pitchFamily="34" charset="-122"/>
                <a:cs typeface="Inter Black" pitchFamily="34" charset="-120"/>
              </a:rPr>
              <a:t>05
</a:t>
            </a:r>
            <a:r>
              <a:rPr lang="en-US" sz="3000" b="0" i="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Agendamento de Serviços</a:t>
            </a:r>
            <a:endParaRPr lang="en-US" sz="3750" dirty="0"/>
          </a:p>
        </p:txBody>
      </p:sp>
      <p:sp>
        <p:nvSpPr>
          <p:cNvPr id="10" name="Text 4"/>
          <p:cNvSpPr/>
          <p:nvPr/>
        </p:nvSpPr>
        <p:spPr>
          <a:xfrm>
            <a:off x="6324600" y="6267450"/>
            <a:ext cx="2400300" cy="14763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4575"/>
              </a:lnSpc>
            </a:pPr>
            <a:r>
              <a:rPr lang="en-US" sz="3750" b="0" i="0" dirty="0">
                <a:solidFill>
                  <a:srgbClr val="FFFFFF"/>
                </a:solidFill>
                <a:latin typeface="Inter Black" pitchFamily="34" charset="0"/>
                <a:ea typeface="Inter Black" pitchFamily="34" charset="-122"/>
                <a:cs typeface="Inter Black" pitchFamily="34" charset="-120"/>
              </a:rPr>
              <a:t>06
</a:t>
            </a:r>
            <a:r>
              <a:rPr lang="en-US" sz="3000" b="0" i="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Análise de Falhas</a:t>
            </a:r>
            <a:endParaRPr lang="en-US" sz="3750" dirty="0"/>
          </a:p>
        </p:txBody>
      </p:sp>
      <p:sp>
        <p:nvSpPr>
          <p:cNvPr id="11" name="Text 5"/>
          <p:cNvSpPr/>
          <p:nvPr/>
        </p:nvSpPr>
        <p:spPr>
          <a:xfrm>
            <a:off x="9991725" y="6267450"/>
            <a:ext cx="2400300" cy="14763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4575"/>
              </a:lnSpc>
            </a:pPr>
            <a:r>
              <a:rPr lang="en-US" sz="3750" b="0" i="0" dirty="0">
                <a:solidFill>
                  <a:srgbClr val="FFFFFF"/>
                </a:solidFill>
                <a:latin typeface="Inter Black" pitchFamily="34" charset="0"/>
                <a:ea typeface="Inter Black" pitchFamily="34" charset="-122"/>
                <a:cs typeface="Inter Black" pitchFamily="34" charset="-120"/>
              </a:rPr>
              <a:t>07
</a:t>
            </a:r>
            <a:r>
              <a:rPr lang="en-US" sz="3000" b="0" i="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Análise de Chamados</a:t>
            </a:r>
            <a:endParaRPr lang="en-US" sz="3750" dirty="0"/>
          </a:p>
        </p:txBody>
      </p:sp>
      <p:sp>
        <p:nvSpPr>
          <p:cNvPr id="12" name="Text 6"/>
          <p:cNvSpPr/>
          <p:nvPr/>
        </p:nvSpPr>
        <p:spPr>
          <a:xfrm>
            <a:off x="6324600" y="4400550"/>
            <a:ext cx="2400300" cy="14763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4575"/>
              </a:lnSpc>
            </a:pPr>
            <a:r>
              <a:rPr lang="en-US" sz="3750" b="0" i="0" dirty="0">
                <a:solidFill>
                  <a:srgbClr val="FFFFFF"/>
                </a:solidFill>
                <a:latin typeface="Inter Black" pitchFamily="34" charset="0"/>
                <a:ea typeface="Inter Black" pitchFamily="34" charset="-122"/>
                <a:cs typeface="Inter Black" pitchFamily="34" charset="-120"/>
              </a:rPr>
              <a:t>02
</a:t>
            </a:r>
            <a:r>
              <a:rPr lang="en-US" sz="3000" b="0" i="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Edição de Problemas</a:t>
            </a:r>
            <a:endParaRPr lang="en-US" sz="3750" dirty="0"/>
          </a:p>
        </p:txBody>
      </p:sp>
      <p:sp>
        <p:nvSpPr>
          <p:cNvPr id="13" name="Text 7"/>
          <p:cNvSpPr/>
          <p:nvPr/>
        </p:nvSpPr>
        <p:spPr>
          <a:xfrm>
            <a:off x="9991725" y="4400550"/>
            <a:ext cx="2400300" cy="14763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4575"/>
              </a:lnSpc>
            </a:pPr>
            <a:r>
              <a:rPr lang="en-US" sz="3750" b="0" i="0" dirty="0">
                <a:solidFill>
                  <a:srgbClr val="FFFFFF"/>
                </a:solidFill>
                <a:latin typeface="Inter Black" pitchFamily="34" charset="0"/>
                <a:ea typeface="Inter Black" pitchFamily="34" charset="-122"/>
                <a:cs typeface="Inter Black" pitchFamily="34" charset="-120"/>
              </a:rPr>
              <a:t>03
</a:t>
            </a:r>
            <a:r>
              <a:rPr lang="en-US" sz="3000" b="0" i="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Edição de
Soluções</a:t>
            </a:r>
            <a:endParaRPr lang="en-US" sz="3750" dirty="0"/>
          </a:p>
        </p:txBody>
      </p:sp>
      <p:sp>
        <p:nvSpPr>
          <p:cNvPr id="14" name="Text 8"/>
          <p:cNvSpPr/>
          <p:nvPr/>
        </p:nvSpPr>
        <p:spPr>
          <a:xfrm>
            <a:off x="13658850" y="4400550"/>
            <a:ext cx="2809875" cy="14763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4575"/>
              </a:lnSpc>
            </a:pPr>
            <a:r>
              <a:rPr lang="en-US" sz="3750" b="0" i="0" dirty="0">
                <a:solidFill>
                  <a:srgbClr val="FFFFFF"/>
                </a:solidFill>
                <a:latin typeface="Inter Black" pitchFamily="34" charset="0"/>
                <a:ea typeface="Inter Black" pitchFamily="34" charset="-122"/>
                <a:cs typeface="Inter Black" pitchFamily="34" charset="-120"/>
              </a:rPr>
              <a:t>04
</a:t>
            </a:r>
            <a:r>
              <a:rPr lang="en-US" sz="3000" b="0" i="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Gerenciamento de Estoque</a:t>
            </a:r>
            <a:endParaRPr lang="en-US" sz="3750" dirty="0"/>
          </a:p>
        </p:txBody>
      </p:sp>
      <p:sp>
        <p:nvSpPr>
          <p:cNvPr id="15" name="Text 9"/>
          <p:cNvSpPr/>
          <p:nvPr/>
        </p:nvSpPr>
        <p:spPr>
          <a:xfrm>
            <a:off x="1047750" y="1562100"/>
            <a:ext cx="16173450" cy="1943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7650"/>
              </a:lnSpc>
            </a:pPr>
            <a:r>
              <a:rPr lang="en-US" sz="7500" b="0" i="0" kern="0" spc="-225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Backlog 
</a:t>
            </a:r>
            <a:r>
              <a:rPr lang="en-US" sz="7500" b="1" i="0" kern="0" spc="-225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Sprint 2</a:t>
            </a:r>
            <a:endParaRPr lang="en-US" sz="7500" dirty="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6153150" y="0"/>
            <a:ext cx="12134850" cy="10287000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0" y="1266825"/>
            <a:ext cx="18288000" cy="18288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5629275" y="0"/>
            <a:ext cx="3133725" cy="1276350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0" y="8296275"/>
            <a:ext cx="3362325" cy="1990725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1047750" y="571500"/>
            <a:ext cx="561975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3300"/>
              </a:lnSpc>
            </a:pPr>
            <a:r>
              <a:rPr lang="en-US" sz="2700" b="1" i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Management and Control System</a:t>
            </a:r>
            <a:endParaRPr lang="en-US" sz="2700" dirty="0"/>
          </a:p>
        </p:txBody>
      </p:sp>
      <p:sp>
        <p:nvSpPr>
          <p:cNvPr id="8" name="Text 1"/>
          <p:cNvSpPr/>
          <p:nvPr/>
        </p:nvSpPr>
        <p:spPr>
          <a:xfrm>
            <a:off x="1304925" y="3781425"/>
            <a:ext cx="16173450" cy="2819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11092"/>
              </a:lnSpc>
            </a:pPr>
            <a:r>
              <a:rPr lang="en-US" sz="10875" b="0" i="0" kern="0" spc="-375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Obrigada pela
</a:t>
            </a:r>
            <a:r>
              <a:rPr lang="en-US" sz="10875" b="1" i="0" kern="0" spc="-375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atenção!</a:t>
            </a:r>
            <a:endParaRPr lang="en-US" sz="10875" dirty="0"/>
          </a:p>
        </p:txBody>
      </p:sp>
      <p:sp>
        <p:nvSpPr>
          <p:cNvPr id="9" name="Text 2"/>
          <p:cNvSpPr/>
          <p:nvPr/>
        </p:nvSpPr>
        <p:spPr>
          <a:xfrm>
            <a:off x="12753975" y="571500"/>
            <a:ext cx="4467225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r">
              <a:lnSpc>
                <a:spcPts val="3300"/>
              </a:lnSpc>
            </a:pPr>
            <a:r>
              <a:rPr lang="en-US" sz="2700" b="0" i="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Dolphin Database + Subiter</a:t>
            </a:r>
            <a:endParaRPr lang="en-US" sz="2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0" y="1266825"/>
            <a:ext cx="18288000" cy="18288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5629275" y="0"/>
            <a:ext cx="3133725" cy="1276350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0" y="8296275"/>
            <a:ext cx="3362325" cy="1990725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8763000" y="0"/>
            <a:ext cx="9525000" cy="10287000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1047750" y="571500"/>
            <a:ext cx="561975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3300"/>
              </a:lnSpc>
            </a:pPr>
            <a:r>
              <a:rPr lang="en-US" sz="2700" b="1" i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Management and Control System</a:t>
            </a:r>
            <a:endParaRPr lang="en-US" sz="2700" dirty="0"/>
          </a:p>
        </p:txBody>
      </p:sp>
      <p:sp>
        <p:nvSpPr>
          <p:cNvPr id="8" name="Text 1"/>
          <p:cNvSpPr/>
          <p:nvPr/>
        </p:nvSpPr>
        <p:spPr>
          <a:xfrm>
            <a:off x="12753975" y="571500"/>
            <a:ext cx="4467225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r">
              <a:lnSpc>
                <a:spcPts val="3300"/>
              </a:lnSpc>
            </a:pPr>
            <a:r>
              <a:rPr lang="en-US" sz="2700" b="0" i="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Dolphin Database + Subiter</a:t>
            </a:r>
            <a:endParaRPr lang="en-US" sz="2700" dirty="0"/>
          </a:p>
        </p:txBody>
      </p:sp>
      <p:sp>
        <p:nvSpPr>
          <p:cNvPr id="9" name="Text 2"/>
          <p:cNvSpPr/>
          <p:nvPr/>
        </p:nvSpPr>
        <p:spPr>
          <a:xfrm>
            <a:off x="3114675" y="2428875"/>
            <a:ext cx="609600" cy="581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4575"/>
              </a:lnSpc>
            </a:pPr>
            <a:r>
              <a:rPr lang="en-US" sz="3750" b="0" i="0" dirty="0">
                <a:solidFill>
                  <a:srgbClr val="FFFFFF"/>
                </a:solidFill>
                <a:latin typeface="Inter Black" pitchFamily="34" charset="0"/>
                <a:ea typeface="Inter Black" pitchFamily="34" charset="-122"/>
                <a:cs typeface="Inter Black" pitchFamily="34" charset="-120"/>
              </a:rPr>
              <a:t>01</a:t>
            </a:r>
            <a:endParaRPr lang="en-US" sz="3750" dirty="0"/>
          </a:p>
        </p:txBody>
      </p:sp>
      <p:sp>
        <p:nvSpPr>
          <p:cNvPr id="10" name="Text 3"/>
          <p:cNvSpPr/>
          <p:nvPr/>
        </p:nvSpPr>
        <p:spPr>
          <a:xfrm>
            <a:off x="3086100" y="3486150"/>
            <a:ext cx="676275" cy="581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4575"/>
              </a:lnSpc>
            </a:pPr>
            <a:r>
              <a:rPr lang="en-US" sz="3750" b="0" i="0" dirty="0">
                <a:solidFill>
                  <a:srgbClr val="FFFFFF"/>
                </a:solidFill>
                <a:latin typeface="Inter Black" pitchFamily="34" charset="0"/>
                <a:ea typeface="Inter Black" pitchFamily="34" charset="-122"/>
                <a:cs typeface="Inter Black" pitchFamily="34" charset="-120"/>
              </a:rPr>
              <a:t>02</a:t>
            </a:r>
            <a:endParaRPr lang="en-US" sz="3750" dirty="0"/>
          </a:p>
        </p:txBody>
      </p:sp>
      <p:sp>
        <p:nvSpPr>
          <p:cNvPr id="11" name="Text 4"/>
          <p:cNvSpPr/>
          <p:nvPr/>
        </p:nvSpPr>
        <p:spPr>
          <a:xfrm>
            <a:off x="3086100" y="4543425"/>
            <a:ext cx="695325" cy="581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4575"/>
              </a:lnSpc>
            </a:pPr>
            <a:r>
              <a:rPr lang="en-US" sz="3750" b="0" i="0" dirty="0">
                <a:solidFill>
                  <a:srgbClr val="FFFFFF"/>
                </a:solidFill>
                <a:latin typeface="Inter Black" pitchFamily="34" charset="0"/>
                <a:ea typeface="Inter Black" pitchFamily="34" charset="-122"/>
                <a:cs typeface="Inter Black" pitchFamily="34" charset="-120"/>
              </a:rPr>
              <a:t>03</a:t>
            </a:r>
            <a:endParaRPr lang="en-US" sz="3750" dirty="0"/>
          </a:p>
        </p:txBody>
      </p:sp>
      <p:sp>
        <p:nvSpPr>
          <p:cNvPr id="12" name="Text 5"/>
          <p:cNvSpPr/>
          <p:nvPr/>
        </p:nvSpPr>
        <p:spPr>
          <a:xfrm>
            <a:off x="3086100" y="5600700"/>
            <a:ext cx="704850" cy="581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4575"/>
              </a:lnSpc>
            </a:pPr>
            <a:r>
              <a:rPr lang="en-US" sz="3750" b="0" i="0" dirty="0">
                <a:solidFill>
                  <a:srgbClr val="FFFFFF"/>
                </a:solidFill>
                <a:latin typeface="Inter Black" pitchFamily="34" charset="0"/>
                <a:ea typeface="Inter Black" pitchFamily="34" charset="-122"/>
                <a:cs typeface="Inter Black" pitchFamily="34" charset="-120"/>
              </a:rPr>
              <a:t>04</a:t>
            </a:r>
            <a:endParaRPr lang="en-US" sz="3750" dirty="0"/>
          </a:p>
        </p:txBody>
      </p:sp>
      <p:sp>
        <p:nvSpPr>
          <p:cNvPr id="13" name="Text 6"/>
          <p:cNvSpPr/>
          <p:nvPr/>
        </p:nvSpPr>
        <p:spPr>
          <a:xfrm>
            <a:off x="3086100" y="6657975"/>
            <a:ext cx="685800" cy="581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4575"/>
              </a:lnSpc>
            </a:pPr>
            <a:r>
              <a:rPr lang="en-US" sz="3750" b="0" i="0" dirty="0">
                <a:solidFill>
                  <a:srgbClr val="FFFFFF"/>
                </a:solidFill>
                <a:latin typeface="Inter Black" pitchFamily="34" charset="0"/>
                <a:ea typeface="Inter Black" pitchFamily="34" charset="-122"/>
                <a:cs typeface="Inter Black" pitchFamily="34" charset="-120"/>
              </a:rPr>
              <a:t>05</a:t>
            </a:r>
            <a:endParaRPr lang="en-US" sz="3750" dirty="0"/>
          </a:p>
        </p:txBody>
      </p:sp>
      <p:sp>
        <p:nvSpPr>
          <p:cNvPr id="14" name="Text 7"/>
          <p:cNvSpPr/>
          <p:nvPr/>
        </p:nvSpPr>
        <p:spPr>
          <a:xfrm>
            <a:off x="3086100" y="7715250"/>
            <a:ext cx="695325" cy="581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4575"/>
              </a:lnSpc>
            </a:pPr>
            <a:r>
              <a:rPr lang="en-US" sz="3750" b="0" i="0" dirty="0">
                <a:solidFill>
                  <a:srgbClr val="FFFFFF"/>
                </a:solidFill>
                <a:latin typeface="Inter Black" pitchFamily="34" charset="0"/>
                <a:ea typeface="Inter Black" pitchFamily="34" charset="-122"/>
                <a:cs typeface="Inter Black" pitchFamily="34" charset="-120"/>
              </a:rPr>
              <a:t>06</a:t>
            </a:r>
            <a:endParaRPr lang="en-US" sz="3750" dirty="0"/>
          </a:p>
        </p:txBody>
      </p:sp>
      <p:sp>
        <p:nvSpPr>
          <p:cNvPr id="15" name="Text 8"/>
          <p:cNvSpPr/>
          <p:nvPr/>
        </p:nvSpPr>
        <p:spPr>
          <a:xfrm>
            <a:off x="4286250" y="3486150"/>
            <a:ext cx="2762250" cy="581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4575"/>
              </a:lnSpc>
            </a:pPr>
            <a:r>
              <a:rPr lang="en-US" sz="3750" b="0" i="0" dirty="0">
                <a:solidFill>
                  <a:srgbClr val="FFFFFF"/>
                </a:solidFill>
                <a:latin typeface="Inter Black" pitchFamily="34" charset="0"/>
                <a:ea typeface="Inter Black" pitchFamily="34" charset="-122"/>
                <a:cs typeface="Inter Black" pitchFamily="34" charset="-120"/>
              </a:rPr>
              <a:t>StoryCards</a:t>
            </a:r>
            <a:endParaRPr lang="en-US" sz="3750" dirty="0"/>
          </a:p>
        </p:txBody>
      </p:sp>
      <p:sp>
        <p:nvSpPr>
          <p:cNvPr id="16" name="Text 9"/>
          <p:cNvSpPr/>
          <p:nvPr/>
        </p:nvSpPr>
        <p:spPr>
          <a:xfrm>
            <a:off x="4151338" y="4537882"/>
            <a:ext cx="4486275" cy="581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4575"/>
              </a:lnSpc>
            </a:pPr>
            <a:r>
              <a:rPr lang="en-US" sz="3750" b="0" i="0" dirty="0">
                <a:solidFill>
                  <a:srgbClr val="FFFFFF"/>
                </a:solidFill>
                <a:latin typeface="Inter Black" pitchFamily="34" charset="0"/>
                <a:ea typeface="Inter Black" pitchFamily="34" charset="-122"/>
                <a:cs typeface="Inter Black" pitchFamily="34" charset="-120"/>
              </a:rPr>
              <a:t>Critérios de Aceite</a:t>
            </a:r>
            <a:endParaRPr lang="en-US" sz="3750" dirty="0"/>
          </a:p>
        </p:txBody>
      </p:sp>
      <p:sp>
        <p:nvSpPr>
          <p:cNvPr id="17" name="Text 10"/>
          <p:cNvSpPr/>
          <p:nvPr/>
        </p:nvSpPr>
        <p:spPr>
          <a:xfrm>
            <a:off x="4348162" y="5600700"/>
            <a:ext cx="2847975" cy="581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4575"/>
              </a:lnSpc>
            </a:pPr>
            <a:r>
              <a:rPr lang="en-US" sz="3750" b="0" i="0" dirty="0">
                <a:solidFill>
                  <a:srgbClr val="FFFFFF"/>
                </a:solidFill>
                <a:latin typeface="Inter Black" pitchFamily="34" charset="0"/>
                <a:ea typeface="Inter Black" pitchFamily="34" charset="-122"/>
                <a:cs typeface="Inter Black" pitchFamily="34" charset="-120"/>
              </a:rPr>
              <a:t>Wireframes</a:t>
            </a:r>
            <a:endParaRPr lang="en-US" sz="3750" dirty="0"/>
          </a:p>
        </p:txBody>
      </p:sp>
      <p:sp>
        <p:nvSpPr>
          <p:cNvPr id="18" name="Text 11"/>
          <p:cNvSpPr/>
          <p:nvPr/>
        </p:nvSpPr>
        <p:spPr>
          <a:xfrm>
            <a:off x="3959512" y="6657975"/>
            <a:ext cx="7019925" cy="581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4575"/>
              </a:lnSpc>
            </a:pPr>
            <a:r>
              <a:rPr lang="en-US" sz="3750" b="0" i="0" dirty="0">
                <a:solidFill>
                  <a:srgbClr val="FFFFFF"/>
                </a:solidFill>
                <a:latin typeface="Inter Black" pitchFamily="34" charset="0"/>
                <a:ea typeface="Inter Black" pitchFamily="34" charset="-122"/>
                <a:cs typeface="Inter Black" pitchFamily="34" charset="-120"/>
              </a:rPr>
              <a:t>Aplicação em funcionamento</a:t>
            </a:r>
            <a:endParaRPr lang="en-US" sz="3750" dirty="0"/>
          </a:p>
        </p:txBody>
      </p:sp>
      <p:sp>
        <p:nvSpPr>
          <p:cNvPr id="19" name="Text 12"/>
          <p:cNvSpPr/>
          <p:nvPr/>
        </p:nvSpPr>
        <p:spPr>
          <a:xfrm>
            <a:off x="4286250" y="2428875"/>
            <a:ext cx="3857625" cy="581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4575"/>
              </a:lnSpc>
            </a:pPr>
            <a:r>
              <a:rPr lang="en-US" sz="3750" b="0" i="0" dirty="0">
                <a:solidFill>
                  <a:srgbClr val="FFFFFF"/>
                </a:solidFill>
                <a:latin typeface="Inter Black" pitchFamily="34" charset="0"/>
                <a:ea typeface="Inter Black" pitchFamily="34" charset="-122"/>
                <a:cs typeface="Inter Black" pitchFamily="34" charset="-120"/>
              </a:rPr>
              <a:t>Backlog Sprint 1</a:t>
            </a:r>
            <a:endParaRPr lang="en-US" sz="3750" dirty="0"/>
          </a:p>
        </p:txBody>
      </p:sp>
      <p:sp>
        <p:nvSpPr>
          <p:cNvPr id="20" name="Text 13"/>
          <p:cNvSpPr/>
          <p:nvPr/>
        </p:nvSpPr>
        <p:spPr>
          <a:xfrm>
            <a:off x="4286250" y="7715250"/>
            <a:ext cx="3924300" cy="581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4575"/>
              </a:lnSpc>
            </a:pPr>
            <a:r>
              <a:rPr lang="en-US" sz="3750" b="0" i="0" dirty="0">
                <a:solidFill>
                  <a:srgbClr val="FFFFFF"/>
                </a:solidFill>
                <a:latin typeface="Inter Black" pitchFamily="34" charset="0"/>
                <a:ea typeface="Inter Black" pitchFamily="34" charset="-122"/>
                <a:cs typeface="Inter Black" pitchFamily="34" charset="-120"/>
              </a:rPr>
              <a:t>Backlog Sprint 2</a:t>
            </a:r>
            <a:endParaRPr lang="en-US" sz="3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0" y="1266825"/>
            <a:ext cx="18288000" cy="18288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5629275" y="0"/>
            <a:ext cx="3133725" cy="1276350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0" y="8296275"/>
            <a:ext cx="3362325" cy="1990725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1047750" y="571500"/>
            <a:ext cx="561975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3300"/>
              </a:lnSpc>
            </a:pPr>
            <a:r>
              <a:rPr lang="en-US" sz="2700" b="1" i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Management and Control System</a:t>
            </a:r>
            <a:endParaRPr lang="en-US" sz="2700" dirty="0"/>
          </a:p>
        </p:txBody>
      </p:sp>
      <p:sp>
        <p:nvSpPr>
          <p:cNvPr id="7" name="Text 1"/>
          <p:cNvSpPr/>
          <p:nvPr/>
        </p:nvSpPr>
        <p:spPr>
          <a:xfrm>
            <a:off x="12753975" y="571500"/>
            <a:ext cx="4467225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r">
              <a:lnSpc>
                <a:spcPts val="3300"/>
              </a:lnSpc>
            </a:pPr>
            <a:r>
              <a:rPr lang="en-US" sz="2700" b="0" i="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Dolphin Database + Subiter</a:t>
            </a:r>
            <a:endParaRPr lang="en-US" sz="2700" dirty="0"/>
          </a:p>
        </p:txBody>
      </p:sp>
      <p:sp>
        <p:nvSpPr>
          <p:cNvPr id="8" name="Text 2"/>
          <p:cNvSpPr/>
          <p:nvPr/>
        </p:nvSpPr>
        <p:spPr>
          <a:xfrm>
            <a:off x="2657475" y="4400550"/>
            <a:ext cx="2400300" cy="14763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4575"/>
              </a:lnSpc>
            </a:pPr>
            <a:r>
              <a:rPr lang="en-US" sz="3750" b="0" i="0" dirty="0">
                <a:solidFill>
                  <a:srgbClr val="FFFFFF"/>
                </a:solidFill>
                <a:latin typeface="Inter Black" pitchFamily="34" charset="0"/>
                <a:ea typeface="Inter Black" pitchFamily="34" charset="-122"/>
                <a:cs typeface="Inter Black" pitchFamily="34" charset="-120"/>
              </a:rPr>
              <a:t>01
</a:t>
            </a:r>
            <a:r>
              <a:rPr lang="en-US" sz="3000" b="0" i="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Visualização 
de Usuários</a:t>
            </a:r>
            <a:endParaRPr lang="en-US" sz="3750" dirty="0"/>
          </a:p>
        </p:txBody>
      </p:sp>
      <p:sp>
        <p:nvSpPr>
          <p:cNvPr id="9" name="Text 3"/>
          <p:cNvSpPr/>
          <p:nvPr/>
        </p:nvSpPr>
        <p:spPr>
          <a:xfrm>
            <a:off x="2657475" y="6267450"/>
            <a:ext cx="2400300" cy="10191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4575"/>
              </a:lnSpc>
            </a:pPr>
            <a:r>
              <a:rPr lang="en-US" sz="3750" b="0" i="0" dirty="0">
                <a:solidFill>
                  <a:srgbClr val="FFFFFF"/>
                </a:solidFill>
                <a:latin typeface="Inter Black" pitchFamily="34" charset="0"/>
                <a:ea typeface="Inter Black" pitchFamily="34" charset="-122"/>
                <a:cs typeface="Inter Black" pitchFamily="34" charset="-120"/>
              </a:rPr>
              <a:t>05
</a:t>
            </a:r>
            <a:r>
              <a:rPr lang="en-US" sz="3000" b="0" i="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Chamados</a:t>
            </a:r>
            <a:endParaRPr lang="en-US" sz="3750" dirty="0"/>
          </a:p>
        </p:txBody>
      </p:sp>
      <p:sp>
        <p:nvSpPr>
          <p:cNvPr id="10" name="Text 4"/>
          <p:cNvSpPr/>
          <p:nvPr/>
        </p:nvSpPr>
        <p:spPr>
          <a:xfrm>
            <a:off x="2657475" y="7677150"/>
            <a:ext cx="2400300" cy="10191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4575"/>
              </a:lnSpc>
            </a:pPr>
            <a:r>
              <a:rPr lang="en-US" sz="3750" b="0" i="0" dirty="0">
                <a:solidFill>
                  <a:srgbClr val="FFFFFF"/>
                </a:solidFill>
                <a:latin typeface="Inter Black" pitchFamily="34" charset="0"/>
                <a:ea typeface="Inter Black" pitchFamily="34" charset="-122"/>
                <a:cs typeface="Inter Black" pitchFamily="34" charset="-120"/>
              </a:rPr>
              <a:t>09
</a:t>
            </a:r>
            <a:r>
              <a:rPr lang="en-US" sz="3000" b="0" i="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Relatório</a:t>
            </a:r>
            <a:endParaRPr lang="en-US" sz="3750" dirty="0"/>
          </a:p>
        </p:txBody>
      </p:sp>
      <p:sp>
        <p:nvSpPr>
          <p:cNvPr id="11" name="Text 5"/>
          <p:cNvSpPr/>
          <p:nvPr/>
        </p:nvSpPr>
        <p:spPr>
          <a:xfrm>
            <a:off x="6324600" y="6267450"/>
            <a:ext cx="2400300" cy="14763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4575"/>
              </a:lnSpc>
            </a:pPr>
            <a:r>
              <a:rPr lang="en-US" sz="3750" b="0" i="0" dirty="0">
                <a:solidFill>
                  <a:srgbClr val="FFFFFF"/>
                </a:solidFill>
                <a:latin typeface="Inter Black" pitchFamily="34" charset="0"/>
                <a:ea typeface="Inter Black" pitchFamily="34" charset="-122"/>
                <a:cs typeface="Inter Black" pitchFamily="34" charset="-120"/>
              </a:rPr>
              <a:t>06
</a:t>
            </a:r>
            <a:r>
              <a:rPr lang="en-US" sz="3000" b="0" i="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Problemas do Chamado</a:t>
            </a:r>
            <a:endParaRPr lang="en-US" sz="3750" dirty="0"/>
          </a:p>
        </p:txBody>
      </p:sp>
      <p:sp>
        <p:nvSpPr>
          <p:cNvPr id="12" name="Text 6"/>
          <p:cNvSpPr/>
          <p:nvPr/>
        </p:nvSpPr>
        <p:spPr>
          <a:xfrm>
            <a:off x="9991725" y="6267450"/>
            <a:ext cx="2400300" cy="10191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4575"/>
              </a:lnSpc>
            </a:pPr>
            <a:r>
              <a:rPr lang="en-US" sz="3750" b="0" i="0" dirty="0">
                <a:solidFill>
                  <a:srgbClr val="FFFFFF"/>
                </a:solidFill>
                <a:latin typeface="Inter Black" pitchFamily="34" charset="0"/>
                <a:ea typeface="Inter Black" pitchFamily="34" charset="-122"/>
                <a:cs typeface="Inter Black" pitchFamily="34" charset="-120"/>
              </a:rPr>
              <a:t>07
</a:t>
            </a:r>
            <a:r>
              <a:rPr lang="en-US" sz="3000" b="0" i="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Soluções</a:t>
            </a:r>
            <a:endParaRPr lang="en-US" sz="3750" dirty="0"/>
          </a:p>
        </p:txBody>
      </p:sp>
      <p:sp>
        <p:nvSpPr>
          <p:cNvPr id="13" name="Text 7"/>
          <p:cNvSpPr/>
          <p:nvPr/>
        </p:nvSpPr>
        <p:spPr>
          <a:xfrm>
            <a:off x="13658850" y="6267450"/>
            <a:ext cx="2809875" cy="14763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4575"/>
              </a:lnSpc>
            </a:pPr>
            <a:r>
              <a:rPr lang="en-US" sz="3750" b="0" i="0" dirty="0">
                <a:solidFill>
                  <a:srgbClr val="FFFFFF"/>
                </a:solidFill>
                <a:latin typeface="Inter Black" pitchFamily="34" charset="0"/>
                <a:ea typeface="Inter Black" pitchFamily="34" charset="-122"/>
                <a:cs typeface="Inter Black" pitchFamily="34" charset="-120"/>
              </a:rPr>
              <a:t>08
</a:t>
            </a:r>
            <a:r>
              <a:rPr lang="en-US" sz="3000" b="0" i="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Gerenciamento de Orçamento</a:t>
            </a:r>
            <a:endParaRPr lang="en-US" sz="3750" dirty="0"/>
          </a:p>
        </p:txBody>
      </p:sp>
      <p:sp>
        <p:nvSpPr>
          <p:cNvPr id="14" name="Text 8"/>
          <p:cNvSpPr/>
          <p:nvPr/>
        </p:nvSpPr>
        <p:spPr>
          <a:xfrm>
            <a:off x="6324600" y="4400550"/>
            <a:ext cx="2400300" cy="14763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4575"/>
              </a:lnSpc>
            </a:pPr>
            <a:r>
              <a:rPr lang="en-US" sz="3750" b="0" i="0" dirty="0">
                <a:solidFill>
                  <a:srgbClr val="FFFFFF"/>
                </a:solidFill>
                <a:latin typeface="Inter Black" pitchFamily="34" charset="0"/>
                <a:ea typeface="Inter Black" pitchFamily="34" charset="-122"/>
                <a:cs typeface="Inter Black" pitchFamily="34" charset="-120"/>
              </a:rPr>
              <a:t>02
</a:t>
            </a:r>
            <a:r>
              <a:rPr lang="en-US" sz="3000" b="0" i="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Cadastro de
Usuários</a:t>
            </a:r>
            <a:endParaRPr lang="en-US" sz="3750" dirty="0"/>
          </a:p>
        </p:txBody>
      </p:sp>
      <p:sp>
        <p:nvSpPr>
          <p:cNvPr id="15" name="Text 9"/>
          <p:cNvSpPr/>
          <p:nvPr/>
        </p:nvSpPr>
        <p:spPr>
          <a:xfrm>
            <a:off x="9991725" y="4400550"/>
            <a:ext cx="2400300" cy="14763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4575"/>
              </a:lnSpc>
            </a:pPr>
            <a:r>
              <a:rPr lang="en-US" sz="3750" b="0" i="0" dirty="0">
                <a:solidFill>
                  <a:srgbClr val="FFFFFF"/>
                </a:solidFill>
                <a:latin typeface="Inter Black" pitchFamily="34" charset="0"/>
                <a:ea typeface="Inter Black" pitchFamily="34" charset="-122"/>
                <a:cs typeface="Inter Black" pitchFamily="34" charset="-120"/>
              </a:rPr>
              <a:t>03
</a:t>
            </a:r>
            <a:r>
              <a:rPr lang="en-US" sz="3000" b="0" i="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Edição de
Usuários</a:t>
            </a:r>
            <a:endParaRPr lang="en-US" sz="3750" dirty="0"/>
          </a:p>
        </p:txBody>
      </p:sp>
      <p:sp>
        <p:nvSpPr>
          <p:cNvPr id="16" name="Text 10"/>
          <p:cNvSpPr/>
          <p:nvPr/>
        </p:nvSpPr>
        <p:spPr>
          <a:xfrm>
            <a:off x="13658850" y="4400550"/>
            <a:ext cx="2400300" cy="14763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4575"/>
              </a:lnSpc>
            </a:pPr>
            <a:r>
              <a:rPr lang="en-US" sz="3750" b="0" i="0" dirty="0">
                <a:solidFill>
                  <a:srgbClr val="FFFFFF"/>
                </a:solidFill>
                <a:latin typeface="Inter Black" pitchFamily="34" charset="0"/>
                <a:ea typeface="Inter Black" pitchFamily="34" charset="-122"/>
                <a:cs typeface="Inter Black" pitchFamily="34" charset="-120"/>
              </a:rPr>
              <a:t>04
</a:t>
            </a:r>
            <a:r>
              <a:rPr lang="en-US" sz="3000" b="0" i="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Exclusão de
Usuários</a:t>
            </a:r>
            <a:endParaRPr lang="en-US" sz="3750" dirty="0"/>
          </a:p>
        </p:txBody>
      </p:sp>
      <p:sp>
        <p:nvSpPr>
          <p:cNvPr id="17" name="Text 11"/>
          <p:cNvSpPr/>
          <p:nvPr/>
        </p:nvSpPr>
        <p:spPr>
          <a:xfrm>
            <a:off x="1047750" y="1562100"/>
            <a:ext cx="16173450" cy="1943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7650"/>
              </a:lnSpc>
            </a:pPr>
            <a:r>
              <a:rPr lang="en-US" sz="7500" b="0" i="0" kern="0" spc="-225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Backlog 
</a:t>
            </a:r>
            <a:r>
              <a:rPr lang="en-US" sz="7500" b="1" i="0" kern="0" spc="-225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Sprint 1</a:t>
            </a:r>
            <a:endParaRPr lang="en-US" sz="75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2000250" y="3362325"/>
            <a:ext cx="6762750" cy="6477000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8810625" y="3790950"/>
            <a:ext cx="790575" cy="5781675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0" y="1266825"/>
            <a:ext cx="18288000" cy="18288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5629275" y="0"/>
            <a:ext cx="3133725" cy="1276350"/>
          </a:xfrm>
          <a:prstGeom prst="rect">
            <a:avLst/>
          </a:prstGeom>
        </p:spPr>
      </p:pic>
      <p:pic>
        <p:nvPicPr>
          <p:cNvPr id="7" name="Image 5" descr="preencoded.png"/>
          <p:cNvPicPr>
            <a:picLocks noChangeAspect="1"/>
          </p:cNvPicPr>
          <p:nvPr/>
        </p:nvPicPr>
        <p:blipFill>
          <a:blip r:embed="rId10"/>
          <a:srcRect/>
          <a:stretch/>
        </p:blipFill>
        <p:spPr>
          <a:xfrm>
            <a:off x="0" y="8296275"/>
            <a:ext cx="3362325" cy="1990725"/>
          </a:xfrm>
          <a:prstGeom prst="rect">
            <a:avLst/>
          </a:prstGeom>
        </p:spPr>
      </p:pic>
      <p:sp>
        <p:nvSpPr>
          <p:cNvPr id="8" name="Text 0"/>
          <p:cNvSpPr/>
          <p:nvPr/>
        </p:nvSpPr>
        <p:spPr>
          <a:xfrm>
            <a:off x="1047750" y="571500"/>
            <a:ext cx="561975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3300"/>
              </a:lnSpc>
            </a:pPr>
            <a:r>
              <a:rPr lang="en-US" sz="2700" b="1" i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Management and Control System</a:t>
            </a:r>
            <a:endParaRPr lang="en-US" sz="2700" dirty="0"/>
          </a:p>
        </p:txBody>
      </p:sp>
      <p:sp>
        <p:nvSpPr>
          <p:cNvPr id="9" name="Text 1"/>
          <p:cNvSpPr/>
          <p:nvPr/>
        </p:nvSpPr>
        <p:spPr>
          <a:xfrm>
            <a:off x="990600" y="1562100"/>
            <a:ext cx="16173450" cy="1943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7650"/>
              </a:lnSpc>
            </a:pPr>
            <a:r>
              <a:rPr lang="en-US" sz="7500" b="0" i="0" kern="0" spc="-225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StoryCards
</a:t>
            </a:r>
            <a:r>
              <a:rPr lang="en-US" sz="7500" b="1" i="0" kern="0" spc="-225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Visualização de Usuários</a:t>
            </a:r>
            <a:endParaRPr lang="en-US" sz="7500" dirty="0"/>
          </a:p>
        </p:txBody>
      </p:sp>
      <p:sp>
        <p:nvSpPr>
          <p:cNvPr id="10" name="Text 2"/>
          <p:cNvSpPr/>
          <p:nvPr/>
        </p:nvSpPr>
        <p:spPr>
          <a:xfrm>
            <a:off x="12753975" y="571500"/>
            <a:ext cx="4467225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r">
              <a:lnSpc>
                <a:spcPts val="3300"/>
              </a:lnSpc>
            </a:pPr>
            <a:r>
              <a:rPr lang="en-US" sz="2700" b="0" i="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Dolphin Database + Subiter</a:t>
            </a:r>
            <a:endParaRPr lang="en-US" sz="2700" dirty="0"/>
          </a:p>
        </p:txBody>
      </p:sp>
      <p:sp>
        <p:nvSpPr>
          <p:cNvPr id="11" name="Text 3"/>
          <p:cNvSpPr/>
          <p:nvPr/>
        </p:nvSpPr>
        <p:spPr>
          <a:xfrm>
            <a:off x="10572750" y="4133850"/>
            <a:ext cx="5743575" cy="10382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442"/>
              </a:lnSpc>
              <a:spcAft>
                <a:spcPts val="1875"/>
              </a:spcAft>
            </a:pPr>
            <a:r>
              <a:rPr lang="en-US" sz="3375" b="1" i="0" kern="0" spc="-15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Como
</a:t>
            </a:r>
            <a:r>
              <a:rPr lang="en-US" sz="3000" b="0" i="0" kern="0" spc="-15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usuário administrador do sistema,</a:t>
            </a:r>
            <a:endParaRPr lang="en-US" sz="3375" dirty="0"/>
          </a:p>
        </p:txBody>
      </p:sp>
      <p:sp>
        <p:nvSpPr>
          <p:cNvPr id="12" name="Text 4"/>
          <p:cNvSpPr/>
          <p:nvPr/>
        </p:nvSpPr>
        <p:spPr>
          <a:xfrm>
            <a:off x="10601325" y="5753100"/>
            <a:ext cx="5743575" cy="1028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442"/>
              </a:lnSpc>
              <a:spcAft>
                <a:spcPts val="1875"/>
              </a:spcAft>
            </a:pPr>
            <a:r>
              <a:rPr lang="en-US" sz="3375" b="1" i="0" kern="0" spc="-15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Eu quero
</a:t>
            </a:r>
            <a:r>
              <a:rPr lang="en-US" sz="3000" b="0" i="0" kern="0" spc="-15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visualizar os usuários,</a:t>
            </a:r>
            <a:endParaRPr lang="en-US" sz="3375" dirty="0"/>
          </a:p>
        </p:txBody>
      </p:sp>
      <p:sp>
        <p:nvSpPr>
          <p:cNvPr id="13" name="Text 5"/>
          <p:cNvSpPr/>
          <p:nvPr/>
        </p:nvSpPr>
        <p:spPr>
          <a:xfrm>
            <a:off x="10601325" y="7372350"/>
            <a:ext cx="5743575" cy="1876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672"/>
              </a:lnSpc>
              <a:spcAft>
                <a:spcPts val="1875"/>
              </a:spcAft>
            </a:pPr>
            <a:r>
              <a:rPr lang="en-US" sz="3600" b="1" i="0" kern="0" spc="-15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Para que
</a:t>
            </a:r>
            <a:r>
              <a:rPr lang="en-US" sz="3000" b="0" i="0" kern="0" spc="-15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haja um gerenciamento.</a:t>
            </a:r>
            <a:endParaRPr lang="en-US" sz="3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0" y="1266825"/>
            <a:ext cx="18288000" cy="18288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5629275" y="0"/>
            <a:ext cx="3133725" cy="1276350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0" y="8296275"/>
            <a:ext cx="3362325" cy="1990725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8782050" y="4048125"/>
            <a:ext cx="790575" cy="5781675"/>
          </a:xfrm>
          <a:prstGeom prst="rect">
            <a:avLst/>
          </a:prstGeom>
        </p:spPr>
      </p:pic>
      <p:pic>
        <p:nvPicPr>
          <p:cNvPr id="7" name="Image 5" descr="preencoded.png"/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13163550" y="781050"/>
            <a:ext cx="5124450" cy="7115175"/>
          </a:xfrm>
          <a:prstGeom prst="rect">
            <a:avLst/>
          </a:prstGeom>
        </p:spPr>
      </p:pic>
      <p:sp>
        <p:nvSpPr>
          <p:cNvPr id="8" name="Text 0"/>
          <p:cNvSpPr/>
          <p:nvPr/>
        </p:nvSpPr>
        <p:spPr>
          <a:xfrm>
            <a:off x="1047750" y="571500"/>
            <a:ext cx="561975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3300"/>
              </a:lnSpc>
            </a:pPr>
            <a:r>
              <a:rPr lang="en-US" sz="2700" b="1" i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Management and Control System</a:t>
            </a:r>
            <a:endParaRPr lang="en-US" sz="2700" dirty="0"/>
          </a:p>
        </p:txBody>
      </p:sp>
      <p:sp>
        <p:nvSpPr>
          <p:cNvPr id="9" name="Text 1"/>
          <p:cNvSpPr/>
          <p:nvPr/>
        </p:nvSpPr>
        <p:spPr>
          <a:xfrm>
            <a:off x="990600" y="1562100"/>
            <a:ext cx="16173450" cy="1943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7650"/>
              </a:lnSpc>
            </a:pPr>
            <a:r>
              <a:rPr lang="en-US" sz="7500" b="0" i="0" kern="0" spc="-225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Critérios de Aceite
</a:t>
            </a:r>
            <a:r>
              <a:rPr lang="en-US" sz="7500" b="1" i="0" kern="0" spc="-225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Visualização de Usuários</a:t>
            </a:r>
            <a:endParaRPr lang="en-US" sz="7500" dirty="0"/>
          </a:p>
        </p:txBody>
      </p:sp>
      <p:sp>
        <p:nvSpPr>
          <p:cNvPr id="10" name="Text 2"/>
          <p:cNvSpPr/>
          <p:nvPr/>
        </p:nvSpPr>
        <p:spPr>
          <a:xfrm>
            <a:off x="12753975" y="571500"/>
            <a:ext cx="4467225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r">
              <a:lnSpc>
                <a:spcPts val="3300"/>
              </a:lnSpc>
            </a:pPr>
            <a:r>
              <a:rPr lang="en-US" sz="2700" b="0" i="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Dolphin Database + Subiter</a:t>
            </a:r>
            <a:endParaRPr lang="en-US" sz="2700" dirty="0"/>
          </a:p>
        </p:txBody>
      </p:sp>
      <p:sp>
        <p:nvSpPr>
          <p:cNvPr id="11" name="Text 3"/>
          <p:cNvSpPr/>
          <p:nvPr/>
        </p:nvSpPr>
        <p:spPr>
          <a:xfrm>
            <a:off x="3124200" y="4876800"/>
            <a:ext cx="5257800" cy="3971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060"/>
              </a:lnSpc>
              <a:spcAft>
                <a:spcPts val="1875"/>
              </a:spcAft>
            </a:pPr>
            <a:r>
              <a:rPr lang="en-US" sz="3000" b="0" i="0" kern="0" spc="-150" dirty="0">
                <a:solidFill>
                  <a:srgbClr val="FFFFFF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Campos para Exibição</a:t>
            </a:r>
            <a:r>
              <a:rPr lang="en-US" sz="3000" b="0" i="0" kern="0" spc="-15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: nome, e-mail e tipo (nível do usuário);
</a:t>
            </a:r>
            <a:r>
              <a:rPr lang="en-US" sz="3000" b="0" i="0" kern="0" spc="-150" dirty="0">
                <a:solidFill>
                  <a:srgbClr val="FFFFFF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Botão para Excluir</a:t>
            </a:r>
            <a:r>
              <a:rPr lang="en-US" sz="3000" b="0" i="0" kern="0" spc="-15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;
</a:t>
            </a:r>
            <a:r>
              <a:rPr lang="en-US" sz="3000" b="0" i="0" kern="0" spc="-150" dirty="0">
                <a:solidFill>
                  <a:srgbClr val="FFFFFF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Botão para Editar;</a:t>
            </a:r>
            <a:endParaRPr lang="en-US" sz="3000" dirty="0"/>
          </a:p>
        </p:txBody>
      </p:sp>
      <p:sp>
        <p:nvSpPr>
          <p:cNvPr id="12" name="Text 4"/>
          <p:cNvSpPr/>
          <p:nvPr/>
        </p:nvSpPr>
        <p:spPr>
          <a:xfrm>
            <a:off x="9886950" y="8982075"/>
            <a:ext cx="4743450" cy="390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060"/>
              </a:lnSpc>
              <a:spcAft>
                <a:spcPts val="1800"/>
              </a:spcAft>
            </a:pPr>
            <a:r>
              <a:rPr lang="en-US" sz="3000" b="0" i="0" kern="0" spc="-15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Integração com o backend.</a:t>
            </a:r>
            <a:endParaRPr lang="en-US" sz="30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0" y="1266825"/>
            <a:ext cx="18288000" cy="18288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5629275" y="0"/>
            <a:ext cx="3133725" cy="1276350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0" y="8296275"/>
            <a:ext cx="3362325" cy="1990725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5448300" y="9334500"/>
            <a:ext cx="7748625" cy="952500"/>
          </a:xfrm>
          <a:prstGeom prst="rect">
            <a:avLst/>
          </a:prstGeom>
        </p:spPr>
      </p:pic>
      <p:pic>
        <p:nvPicPr>
          <p:cNvPr id="7" name="Image 5" descr="preencoded.png"/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3400425" y="3638550"/>
            <a:ext cx="11839575" cy="6538131"/>
          </a:xfrm>
          <a:prstGeom prst="rect">
            <a:avLst/>
          </a:prstGeom>
        </p:spPr>
      </p:pic>
      <p:sp>
        <p:nvSpPr>
          <p:cNvPr id="8" name="Text 0"/>
          <p:cNvSpPr/>
          <p:nvPr/>
        </p:nvSpPr>
        <p:spPr>
          <a:xfrm>
            <a:off x="1047750" y="571500"/>
            <a:ext cx="561975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3300"/>
              </a:lnSpc>
            </a:pPr>
            <a:r>
              <a:rPr lang="en-US" sz="2700" b="1" i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Management and Control System</a:t>
            </a:r>
            <a:endParaRPr lang="en-US" sz="2700" dirty="0"/>
          </a:p>
        </p:txBody>
      </p:sp>
      <p:sp>
        <p:nvSpPr>
          <p:cNvPr id="9" name="Text 1"/>
          <p:cNvSpPr/>
          <p:nvPr/>
        </p:nvSpPr>
        <p:spPr>
          <a:xfrm>
            <a:off x="990600" y="1562100"/>
            <a:ext cx="16173450" cy="1943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7650"/>
              </a:lnSpc>
            </a:pPr>
            <a:r>
              <a:rPr lang="en-US" sz="7500" b="0" i="0" kern="0" spc="-225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Wireframes
</a:t>
            </a:r>
            <a:r>
              <a:rPr lang="en-US" sz="7500" b="1" i="0" kern="0" spc="-225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Visualização de Usuários</a:t>
            </a:r>
            <a:endParaRPr lang="en-US" sz="7500" dirty="0"/>
          </a:p>
        </p:txBody>
      </p:sp>
      <p:sp>
        <p:nvSpPr>
          <p:cNvPr id="10" name="Text 2"/>
          <p:cNvSpPr/>
          <p:nvPr/>
        </p:nvSpPr>
        <p:spPr>
          <a:xfrm>
            <a:off x="12753975" y="571500"/>
            <a:ext cx="4467225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r">
              <a:lnSpc>
                <a:spcPts val="3300"/>
              </a:lnSpc>
            </a:pPr>
            <a:r>
              <a:rPr lang="en-US" sz="2700" b="0" i="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Dolphin Database + Subiter</a:t>
            </a:r>
            <a:endParaRPr lang="en-US" sz="27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0" y="1266825"/>
            <a:ext cx="18288000" cy="18288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5629275" y="0"/>
            <a:ext cx="3133725" cy="1276350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0" y="8296275"/>
            <a:ext cx="3362325" cy="1990725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1066800" y="3676650"/>
            <a:ext cx="6762750" cy="6610350"/>
          </a:xfrm>
          <a:prstGeom prst="rect">
            <a:avLst/>
          </a:prstGeom>
        </p:spPr>
      </p:pic>
      <p:pic>
        <p:nvPicPr>
          <p:cNvPr id="7" name="Image 5" descr="preencoded.png"/>
          <p:cNvPicPr>
            <a:picLocks noChangeAspect="1"/>
          </p:cNvPicPr>
          <p:nvPr/>
        </p:nvPicPr>
        <p:blipFill>
          <a:blip r:embed="rId10"/>
          <a:srcRect/>
          <a:stretch/>
        </p:blipFill>
        <p:spPr>
          <a:xfrm>
            <a:off x="8810625" y="3705225"/>
            <a:ext cx="790575" cy="5781675"/>
          </a:xfrm>
          <a:prstGeom prst="rect">
            <a:avLst/>
          </a:prstGeom>
        </p:spPr>
      </p:pic>
      <p:sp>
        <p:nvSpPr>
          <p:cNvPr id="8" name="Text 0"/>
          <p:cNvSpPr/>
          <p:nvPr/>
        </p:nvSpPr>
        <p:spPr>
          <a:xfrm>
            <a:off x="1047750" y="571500"/>
            <a:ext cx="561975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3300"/>
              </a:lnSpc>
            </a:pPr>
            <a:r>
              <a:rPr lang="en-US" sz="2700" b="1" i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Management and Control System</a:t>
            </a:r>
            <a:endParaRPr lang="en-US" sz="2700" dirty="0"/>
          </a:p>
        </p:txBody>
      </p:sp>
      <p:sp>
        <p:nvSpPr>
          <p:cNvPr id="9" name="Text 1"/>
          <p:cNvSpPr/>
          <p:nvPr/>
        </p:nvSpPr>
        <p:spPr>
          <a:xfrm>
            <a:off x="990600" y="1562100"/>
            <a:ext cx="16173450" cy="1943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7650"/>
              </a:lnSpc>
            </a:pPr>
            <a:r>
              <a:rPr lang="en-US" sz="7500" b="0" i="0" kern="0" spc="-225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StoryCards
</a:t>
            </a:r>
            <a:r>
              <a:rPr lang="en-US" sz="7500" b="1" i="0" kern="0" spc="-225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Cadastro de Usuários</a:t>
            </a:r>
            <a:endParaRPr lang="en-US" sz="7500" dirty="0"/>
          </a:p>
        </p:txBody>
      </p:sp>
      <p:sp>
        <p:nvSpPr>
          <p:cNvPr id="10" name="Text 2"/>
          <p:cNvSpPr/>
          <p:nvPr/>
        </p:nvSpPr>
        <p:spPr>
          <a:xfrm>
            <a:off x="12753975" y="571500"/>
            <a:ext cx="4467225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r">
              <a:lnSpc>
                <a:spcPts val="3300"/>
              </a:lnSpc>
            </a:pPr>
            <a:r>
              <a:rPr lang="en-US" sz="2700" b="0" i="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Dolphin Database + Subiter</a:t>
            </a:r>
            <a:endParaRPr lang="en-US" sz="2700" dirty="0"/>
          </a:p>
        </p:txBody>
      </p:sp>
      <p:sp>
        <p:nvSpPr>
          <p:cNvPr id="11" name="Text 3"/>
          <p:cNvSpPr/>
          <p:nvPr/>
        </p:nvSpPr>
        <p:spPr>
          <a:xfrm>
            <a:off x="10572750" y="4133850"/>
            <a:ext cx="5743575" cy="11906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442"/>
              </a:lnSpc>
              <a:spcAft>
                <a:spcPts val="1800"/>
              </a:spcAft>
            </a:pPr>
            <a:r>
              <a:rPr lang="en-US" sz="3375" b="1" i="0" kern="0" spc="-15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Como
</a:t>
            </a:r>
            <a:r>
              <a:rPr lang="en-US" sz="3000" b="0" i="0" kern="0" spc="-15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usuário administrador do sistema,</a:t>
            </a:r>
            <a:endParaRPr lang="en-US" sz="3375" dirty="0"/>
          </a:p>
        </p:txBody>
      </p:sp>
      <p:sp>
        <p:nvSpPr>
          <p:cNvPr id="12" name="Text 4"/>
          <p:cNvSpPr/>
          <p:nvPr/>
        </p:nvSpPr>
        <p:spPr>
          <a:xfrm>
            <a:off x="10601325" y="5753100"/>
            <a:ext cx="5743575" cy="8667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442"/>
              </a:lnSpc>
              <a:spcAft>
                <a:spcPts val="1875"/>
              </a:spcAft>
            </a:pPr>
            <a:r>
              <a:rPr lang="en-US" sz="3375" b="1" i="0" kern="0" spc="-15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Eu quero
</a:t>
            </a:r>
            <a:r>
              <a:rPr lang="en-US" sz="3000" b="0" i="0" kern="0" spc="-15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cadastrar usuários,</a:t>
            </a:r>
            <a:endParaRPr lang="en-US" sz="3375" dirty="0"/>
          </a:p>
        </p:txBody>
      </p:sp>
      <p:sp>
        <p:nvSpPr>
          <p:cNvPr id="13" name="Text 5"/>
          <p:cNvSpPr/>
          <p:nvPr/>
        </p:nvSpPr>
        <p:spPr>
          <a:xfrm>
            <a:off x="10601325" y="7372350"/>
            <a:ext cx="5743575" cy="1562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672"/>
              </a:lnSpc>
              <a:spcAft>
                <a:spcPts val="1875"/>
              </a:spcAft>
            </a:pPr>
            <a:r>
              <a:rPr lang="en-US" sz="3600" b="1" i="0" kern="0" spc="-15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Para que
</a:t>
            </a:r>
            <a:r>
              <a:rPr lang="en-US" sz="3000" b="0" i="0" kern="0" spc="-150" dirty="0">
                <a:solidFill>
                  <a:srgbClr val="FFFFFF"/>
                </a:solidFill>
                <a:latin typeface="Inter Regular" pitchFamily="34" charset="0"/>
                <a:ea typeface="Inter Regular" pitchFamily="34" charset="-122"/>
                <a:cs typeface="Inter Regular" pitchFamily="34" charset="-120"/>
              </a:rPr>
              <a:t>seja possível identificar seu nível e o que faz.</a:t>
            </a:r>
            <a:endParaRPr lang="en-US" sz="3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1180</Words>
  <Application>Microsoft Office PowerPoint</Application>
  <PresentationFormat>Custom</PresentationFormat>
  <Paragraphs>228</Paragraphs>
  <Slides>36</Slides>
  <Notes>36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3" baseType="lpstr">
      <vt:lpstr>Arial</vt:lpstr>
      <vt:lpstr>Calibri</vt:lpstr>
      <vt:lpstr>Inter Black</vt:lpstr>
      <vt:lpstr>Inter Bold</vt:lpstr>
      <vt:lpstr>Inter Medium</vt:lpstr>
      <vt:lpstr>Inter Regular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BEATRIZ MEDEIROS DE OLIVEIRA SANTOS</cp:lastModifiedBy>
  <cp:revision>5</cp:revision>
  <dcterms:created xsi:type="dcterms:W3CDTF">2022-09-19T01:10:29Z</dcterms:created>
  <dcterms:modified xsi:type="dcterms:W3CDTF">2022-09-19T01:37:24Z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ad0459ad-4eb7-43ee-b2e0-a4f39d08f16c_Enabled">
    <vt:lpwstr>true</vt:lpwstr>
  </property>
  <property fmtid="{D5CDD505-2E9C-101B-9397-08002B2CF9AE}" pid="3" name="MSIP_Label_ad0459ad-4eb7-43ee-b2e0-a4f39d08f16c_SetDate">
    <vt:lpwstr>2022-09-19T01:17:57Z</vt:lpwstr>
  </property>
  <property fmtid="{D5CDD505-2E9C-101B-9397-08002B2CF9AE}" pid="4" name="MSIP_Label_ad0459ad-4eb7-43ee-b2e0-a4f39d08f16c_Method">
    <vt:lpwstr>Standard</vt:lpwstr>
  </property>
  <property fmtid="{D5CDD505-2E9C-101B-9397-08002B2CF9AE}" pid="5" name="MSIP_Label_ad0459ad-4eb7-43ee-b2e0-a4f39d08f16c_Name">
    <vt:lpwstr>Private</vt:lpwstr>
  </property>
  <property fmtid="{D5CDD505-2E9C-101B-9397-08002B2CF9AE}" pid="6" name="MSIP_Label_ad0459ad-4eb7-43ee-b2e0-a4f39d08f16c_SiteId">
    <vt:lpwstr>1b5ba8a2-315d-45ce-959a-42b748c01de7</vt:lpwstr>
  </property>
  <property fmtid="{D5CDD505-2E9C-101B-9397-08002B2CF9AE}" pid="7" name="MSIP_Label_ad0459ad-4eb7-43ee-b2e0-a4f39d08f16c_ActionId">
    <vt:lpwstr>ec57c27f-8502-46d6-951f-9c3df47611f1</vt:lpwstr>
  </property>
  <property fmtid="{D5CDD505-2E9C-101B-9397-08002B2CF9AE}" pid="8" name="MSIP_Label_ad0459ad-4eb7-43ee-b2e0-a4f39d08f16c_ContentBits">
    <vt:lpwstr>0</vt:lpwstr>
  </property>
</Properties>
</file>